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1"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9" r:id="rId34"/>
    <p:sldId id="288" r:id="rId35"/>
    <p:sldId id="290" r:id="rId36"/>
    <p:sldId id="291" r:id="rId37"/>
    <p:sldId id="292" r:id="rId38"/>
    <p:sldId id="293" r:id="rId39"/>
    <p:sldId id="294" r:id="rId40"/>
    <p:sldId id="295" r:id="rId41"/>
    <p:sldId id="296" r:id="rId42"/>
    <p:sldId id="297" r:id="rId43"/>
    <p:sldId id="298" r:id="rId44"/>
    <p:sldId id="299" r:id="rId45"/>
    <p:sldId id="300" r:id="rId46"/>
    <p:sldId id="301" r:id="rId47"/>
    <p:sldId id="302" r:id="rId48"/>
    <p:sldId id="303" r:id="rId49"/>
    <p:sldId id="304" r:id="rId50"/>
    <p:sldId id="305" r:id="rId51"/>
    <p:sldId id="306" r:id="rId52"/>
    <p:sldId id="307" r:id="rId53"/>
    <p:sldId id="308" r:id="rId54"/>
    <p:sldId id="309" r:id="rId55"/>
    <p:sldId id="310" r:id="rId56"/>
    <p:sldId id="311" r:id="rId57"/>
    <p:sldId id="312" r:id="rId58"/>
    <p:sldId id="313" r:id="rId59"/>
    <p:sldId id="314" r:id="rId60"/>
    <p:sldId id="315" r:id="rId61"/>
    <p:sldId id="316" r:id="rId62"/>
    <p:sldId id="317" r:id="rId63"/>
    <p:sldId id="318" r:id="rId64"/>
    <p:sldId id="319" r:id="rId65"/>
    <p:sldId id="320" r:id="rId66"/>
    <p:sldId id="321" r:id="rId67"/>
  </p:sldIdLst>
  <p:sldSz cx="9144000" cy="6858000" type="screen4x3"/>
  <p:notesSz cx="6858000" cy="9144000"/>
  <p:defaultTextStyle>
    <a:defPPr>
      <a:defRPr lang="es-ES"/>
    </a:defPPr>
    <a:lvl1pPr algn="l" rtl="0" fontAlgn="base">
      <a:spcBef>
        <a:spcPct val="0"/>
      </a:spcBef>
      <a:spcAft>
        <a:spcPct val="0"/>
      </a:spcAft>
      <a:defRPr sz="2800" kern="1200">
        <a:solidFill>
          <a:schemeClr val="tx1"/>
        </a:solidFill>
        <a:latin typeface="Arial" charset="0"/>
        <a:ea typeface="+mn-ea"/>
        <a:cs typeface="+mn-cs"/>
      </a:defRPr>
    </a:lvl1pPr>
    <a:lvl2pPr marL="457200" algn="l" rtl="0" fontAlgn="base">
      <a:spcBef>
        <a:spcPct val="0"/>
      </a:spcBef>
      <a:spcAft>
        <a:spcPct val="0"/>
      </a:spcAft>
      <a:defRPr sz="2800" kern="1200">
        <a:solidFill>
          <a:schemeClr val="tx1"/>
        </a:solidFill>
        <a:latin typeface="Arial" charset="0"/>
        <a:ea typeface="+mn-ea"/>
        <a:cs typeface="+mn-cs"/>
      </a:defRPr>
    </a:lvl2pPr>
    <a:lvl3pPr marL="914400" algn="l" rtl="0" fontAlgn="base">
      <a:spcBef>
        <a:spcPct val="0"/>
      </a:spcBef>
      <a:spcAft>
        <a:spcPct val="0"/>
      </a:spcAft>
      <a:defRPr sz="2800" kern="1200">
        <a:solidFill>
          <a:schemeClr val="tx1"/>
        </a:solidFill>
        <a:latin typeface="Arial" charset="0"/>
        <a:ea typeface="+mn-ea"/>
        <a:cs typeface="+mn-cs"/>
      </a:defRPr>
    </a:lvl3pPr>
    <a:lvl4pPr marL="1371600" algn="l" rtl="0" fontAlgn="base">
      <a:spcBef>
        <a:spcPct val="0"/>
      </a:spcBef>
      <a:spcAft>
        <a:spcPct val="0"/>
      </a:spcAft>
      <a:defRPr sz="2800" kern="1200">
        <a:solidFill>
          <a:schemeClr val="tx1"/>
        </a:solidFill>
        <a:latin typeface="Arial" charset="0"/>
        <a:ea typeface="+mn-ea"/>
        <a:cs typeface="+mn-cs"/>
      </a:defRPr>
    </a:lvl4pPr>
    <a:lvl5pPr marL="1828800" algn="l" rtl="0" fontAlgn="base">
      <a:spcBef>
        <a:spcPct val="0"/>
      </a:spcBef>
      <a:spcAft>
        <a:spcPct val="0"/>
      </a:spcAft>
      <a:defRPr sz="2800" kern="1200">
        <a:solidFill>
          <a:schemeClr val="tx1"/>
        </a:solidFill>
        <a:latin typeface="Arial" charset="0"/>
        <a:ea typeface="+mn-ea"/>
        <a:cs typeface="+mn-cs"/>
      </a:defRPr>
    </a:lvl5pPr>
    <a:lvl6pPr marL="2286000" algn="l" defTabSz="914400" rtl="0" eaLnBrk="1" latinLnBrk="0" hangingPunct="1">
      <a:defRPr sz="2800" kern="1200">
        <a:solidFill>
          <a:schemeClr val="tx1"/>
        </a:solidFill>
        <a:latin typeface="Arial" charset="0"/>
        <a:ea typeface="+mn-ea"/>
        <a:cs typeface="+mn-cs"/>
      </a:defRPr>
    </a:lvl6pPr>
    <a:lvl7pPr marL="2743200" algn="l" defTabSz="914400" rtl="0" eaLnBrk="1" latinLnBrk="0" hangingPunct="1">
      <a:defRPr sz="2800" kern="1200">
        <a:solidFill>
          <a:schemeClr val="tx1"/>
        </a:solidFill>
        <a:latin typeface="Arial" charset="0"/>
        <a:ea typeface="+mn-ea"/>
        <a:cs typeface="+mn-cs"/>
      </a:defRPr>
    </a:lvl7pPr>
    <a:lvl8pPr marL="3200400" algn="l" defTabSz="914400" rtl="0" eaLnBrk="1" latinLnBrk="0" hangingPunct="1">
      <a:defRPr sz="2800" kern="1200">
        <a:solidFill>
          <a:schemeClr val="tx1"/>
        </a:solidFill>
        <a:latin typeface="Arial" charset="0"/>
        <a:ea typeface="+mn-ea"/>
        <a:cs typeface="+mn-cs"/>
      </a:defRPr>
    </a:lvl8pPr>
    <a:lvl9pPr marL="3657600" algn="l" defTabSz="914400" rtl="0" eaLnBrk="1" latinLnBrk="0" hangingPunct="1">
      <a:defRPr sz="2800"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6666FF"/>
    <a:srgbClr val="FF9933"/>
    <a:srgbClr val="85F4F7"/>
    <a:srgbClr val="80FC80"/>
    <a:srgbClr val="81ECFB"/>
    <a:srgbClr val="F5C233"/>
    <a:srgbClr val="5FB0F9"/>
    <a:srgbClr val="84ED6B"/>
    <a:srgbClr val="6600FF"/>
    <a:srgbClr val="3399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77794" autoAdjust="0"/>
  </p:normalViewPr>
  <p:slideViewPr>
    <p:cSldViewPr>
      <p:cViewPr varScale="1">
        <p:scale>
          <a:sx n="68" d="100"/>
          <a:sy n="68" d="100"/>
        </p:scale>
        <p:origin x="1956" y="78"/>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presProps" Target="presProps.xml"/><Relationship Id="rId7" Type="http://schemas.openxmlformats.org/officeDocument/2006/relationships/slide" Target="slides/slide6.xml"/><Relationship Id="rId71"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viewProps" Target="view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CO"/>
          </a:p>
        </p:txBody>
      </p:sp>
      <p:sp>
        <p:nvSpPr>
          <p:cNvPr id="3" name="2 Subtítulo"/>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s-ES" smtClean="0"/>
              <a:t>Haga clic para modificar el estilo de subtítulo del patrón</a:t>
            </a:r>
            <a:endParaRPr lang="es-CO"/>
          </a:p>
        </p:txBody>
      </p:sp>
      <p:sp>
        <p:nvSpPr>
          <p:cNvPr id="4" name="3 Marcador de fecha"/>
          <p:cNvSpPr>
            <a:spLocks noGrp="1"/>
          </p:cNvSpPr>
          <p:nvPr>
            <p:ph type="dt" sz="half" idx="10"/>
          </p:nvPr>
        </p:nvSpPr>
        <p:spPr/>
        <p:txBody>
          <a:bodyPr/>
          <a:lstStyle>
            <a:lvl1pPr>
              <a:defRPr/>
            </a:lvl1pPr>
          </a:lstStyle>
          <a:p>
            <a:endParaRPr lang="es-ES"/>
          </a:p>
        </p:txBody>
      </p:sp>
      <p:sp>
        <p:nvSpPr>
          <p:cNvPr id="5" name="4 Marcador de pie de página"/>
          <p:cNvSpPr>
            <a:spLocks noGrp="1"/>
          </p:cNvSpPr>
          <p:nvPr>
            <p:ph type="ftr" sz="quarter" idx="11"/>
          </p:nvPr>
        </p:nvSpPr>
        <p:spPr/>
        <p:txBody>
          <a:bodyPr/>
          <a:lstStyle>
            <a:lvl1pPr>
              <a:defRPr/>
            </a:lvl1pPr>
          </a:lstStyle>
          <a:p>
            <a:endParaRPr lang="es-ES"/>
          </a:p>
        </p:txBody>
      </p:sp>
      <p:sp>
        <p:nvSpPr>
          <p:cNvPr id="6" name="5 Marcador de número de diapositiva"/>
          <p:cNvSpPr>
            <a:spLocks noGrp="1"/>
          </p:cNvSpPr>
          <p:nvPr>
            <p:ph type="sldNum" sz="quarter" idx="12"/>
          </p:nvPr>
        </p:nvSpPr>
        <p:spPr/>
        <p:txBody>
          <a:bodyPr/>
          <a:lstStyle>
            <a:lvl1pPr>
              <a:defRPr/>
            </a:lvl1pPr>
          </a:lstStyle>
          <a:p>
            <a:fld id="{F858D177-0591-42CB-903D-09FDAE725B9F}" type="slidenum">
              <a:rPr lang="es-ES"/>
              <a:pPr/>
              <a:t>‹Nº›</a:t>
            </a:fld>
            <a:endParaRPr lang="es-E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CO"/>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4" name="3 Marcador de fecha"/>
          <p:cNvSpPr>
            <a:spLocks noGrp="1"/>
          </p:cNvSpPr>
          <p:nvPr>
            <p:ph type="dt" sz="half" idx="10"/>
          </p:nvPr>
        </p:nvSpPr>
        <p:spPr/>
        <p:txBody>
          <a:bodyPr/>
          <a:lstStyle>
            <a:lvl1pPr>
              <a:defRPr/>
            </a:lvl1pPr>
          </a:lstStyle>
          <a:p>
            <a:endParaRPr lang="es-ES"/>
          </a:p>
        </p:txBody>
      </p:sp>
      <p:sp>
        <p:nvSpPr>
          <p:cNvPr id="5" name="4 Marcador de pie de página"/>
          <p:cNvSpPr>
            <a:spLocks noGrp="1"/>
          </p:cNvSpPr>
          <p:nvPr>
            <p:ph type="ftr" sz="quarter" idx="11"/>
          </p:nvPr>
        </p:nvSpPr>
        <p:spPr/>
        <p:txBody>
          <a:bodyPr/>
          <a:lstStyle>
            <a:lvl1pPr>
              <a:defRPr/>
            </a:lvl1pPr>
          </a:lstStyle>
          <a:p>
            <a:endParaRPr lang="es-ES"/>
          </a:p>
        </p:txBody>
      </p:sp>
      <p:sp>
        <p:nvSpPr>
          <p:cNvPr id="6" name="5 Marcador de número de diapositiva"/>
          <p:cNvSpPr>
            <a:spLocks noGrp="1"/>
          </p:cNvSpPr>
          <p:nvPr>
            <p:ph type="sldNum" sz="quarter" idx="12"/>
          </p:nvPr>
        </p:nvSpPr>
        <p:spPr/>
        <p:txBody>
          <a:bodyPr/>
          <a:lstStyle>
            <a:lvl1pPr>
              <a:defRPr/>
            </a:lvl1pPr>
          </a:lstStyle>
          <a:p>
            <a:fld id="{7FB06547-D5D8-4B16-8E4D-5A589B377CB3}" type="slidenum">
              <a:rPr lang="es-ES"/>
              <a:pPr/>
              <a:t>‹Nº›</a:t>
            </a:fld>
            <a:endParaRPr lang="es-E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CO"/>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4" name="3 Marcador de fecha"/>
          <p:cNvSpPr>
            <a:spLocks noGrp="1"/>
          </p:cNvSpPr>
          <p:nvPr>
            <p:ph type="dt" sz="half" idx="10"/>
          </p:nvPr>
        </p:nvSpPr>
        <p:spPr/>
        <p:txBody>
          <a:bodyPr/>
          <a:lstStyle>
            <a:lvl1pPr>
              <a:defRPr/>
            </a:lvl1pPr>
          </a:lstStyle>
          <a:p>
            <a:endParaRPr lang="es-ES"/>
          </a:p>
        </p:txBody>
      </p:sp>
      <p:sp>
        <p:nvSpPr>
          <p:cNvPr id="5" name="4 Marcador de pie de página"/>
          <p:cNvSpPr>
            <a:spLocks noGrp="1"/>
          </p:cNvSpPr>
          <p:nvPr>
            <p:ph type="ftr" sz="quarter" idx="11"/>
          </p:nvPr>
        </p:nvSpPr>
        <p:spPr/>
        <p:txBody>
          <a:bodyPr/>
          <a:lstStyle>
            <a:lvl1pPr>
              <a:defRPr/>
            </a:lvl1pPr>
          </a:lstStyle>
          <a:p>
            <a:endParaRPr lang="es-ES"/>
          </a:p>
        </p:txBody>
      </p:sp>
      <p:sp>
        <p:nvSpPr>
          <p:cNvPr id="6" name="5 Marcador de número de diapositiva"/>
          <p:cNvSpPr>
            <a:spLocks noGrp="1"/>
          </p:cNvSpPr>
          <p:nvPr>
            <p:ph type="sldNum" sz="quarter" idx="12"/>
          </p:nvPr>
        </p:nvSpPr>
        <p:spPr/>
        <p:txBody>
          <a:bodyPr/>
          <a:lstStyle>
            <a:lvl1pPr>
              <a:defRPr/>
            </a:lvl1pPr>
          </a:lstStyle>
          <a:p>
            <a:fld id="{33BBE7A4-BA42-4CF3-A216-F8918F0DBB30}" type="slidenum">
              <a:rPr lang="es-ES"/>
              <a:pPr/>
              <a:t>‹Nº›</a:t>
            </a:fld>
            <a:endParaRPr lang="es-E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reserve="1">
  <p:cSld name="Título y tabla">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1143000"/>
          </a:xfrm>
        </p:spPr>
        <p:txBody>
          <a:bodyPr/>
          <a:lstStyle/>
          <a:p>
            <a:r>
              <a:rPr lang="es-ES" smtClean="0"/>
              <a:t>Haga clic para modificar el estilo de título del patrón</a:t>
            </a:r>
            <a:endParaRPr lang="es-CO"/>
          </a:p>
        </p:txBody>
      </p:sp>
      <p:sp>
        <p:nvSpPr>
          <p:cNvPr id="3" name="2 Marcador de tabla"/>
          <p:cNvSpPr>
            <a:spLocks noGrp="1"/>
          </p:cNvSpPr>
          <p:nvPr>
            <p:ph type="tbl" idx="1"/>
          </p:nvPr>
        </p:nvSpPr>
        <p:spPr>
          <a:xfrm>
            <a:off x="457200" y="1600200"/>
            <a:ext cx="8229600" cy="4525963"/>
          </a:xfrm>
        </p:spPr>
        <p:txBody>
          <a:bodyPr/>
          <a:lstStyle/>
          <a:p>
            <a:endParaRPr lang="es-CO"/>
          </a:p>
        </p:txBody>
      </p:sp>
      <p:sp>
        <p:nvSpPr>
          <p:cNvPr id="4" name="3 Marcador de fecha"/>
          <p:cNvSpPr>
            <a:spLocks noGrp="1"/>
          </p:cNvSpPr>
          <p:nvPr>
            <p:ph type="dt" sz="half" idx="10"/>
          </p:nvPr>
        </p:nvSpPr>
        <p:spPr>
          <a:xfrm>
            <a:off x="457200" y="6245225"/>
            <a:ext cx="2133600" cy="476250"/>
          </a:xfrm>
        </p:spPr>
        <p:txBody>
          <a:bodyPr/>
          <a:lstStyle>
            <a:lvl1pPr>
              <a:defRPr/>
            </a:lvl1pPr>
          </a:lstStyle>
          <a:p>
            <a:endParaRPr lang="es-ES"/>
          </a:p>
        </p:txBody>
      </p:sp>
      <p:sp>
        <p:nvSpPr>
          <p:cNvPr id="5" name="4 Marcador de pie de página"/>
          <p:cNvSpPr>
            <a:spLocks noGrp="1"/>
          </p:cNvSpPr>
          <p:nvPr>
            <p:ph type="ftr" sz="quarter" idx="11"/>
          </p:nvPr>
        </p:nvSpPr>
        <p:spPr>
          <a:xfrm>
            <a:off x="3124200" y="6245225"/>
            <a:ext cx="2895600" cy="476250"/>
          </a:xfrm>
        </p:spPr>
        <p:txBody>
          <a:bodyPr/>
          <a:lstStyle>
            <a:lvl1pPr>
              <a:defRPr/>
            </a:lvl1pPr>
          </a:lstStyle>
          <a:p>
            <a:endParaRPr lang="es-ES"/>
          </a:p>
        </p:txBody>
      </p:sp>
      <p:sp>
        <p:nvSpPr>
          <p:cNvPr id="6" name="5 Marcador de número de diapositiva"/>
          <p:cNvSpPr>
            <a:spLocks noGrp="1"/>
          </p:cNvSpPr>
          <p:nvPr>
            <p:ph type="sldNum" sz="quarter" idx="12"/>
          </p:nvPr>
        </p:nvSpPr>
        <p:spPr>
          <a:xfrm>
            <a:off x="6553200" y="6245225"/>
            <a:ext cx="2133600" cy="476250"/>
          </a:xfrm>
        </p:spPr>
        <p:txBody>
          <a:bodyPr/>
          <a:lstStyle>
            <a:lvl1pPr>
              <a:defRPr/>
            </a:lvl1pPr>
          </a:lstStyle>
          <a:p>
            <a:fld id="{C4C78A4D-9BBE-4E41-B681-5BE45F722C6C}" type="slidenum">
              <a:rPr lang="es-ES"/>
              <a:pPr/>
              <a:t>‹Nº›</a:t>
            </a:fld>
            <a:endParaRPr lang="es-E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CO"/>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4" name="3 Marcador de fecha"/>
          <p:cNvSpPr>
            <a:spLocks noGrp="1"/>
          </p:cNvSpPr>
          <p:nvPr>
            <p:ph type="dt" sz="half" idx="10"/>
          </p:nvPr>
        </p:nvSpPr>
        <p:spPr/>
        <p:txBody>
          <a:bodyPr/>
          <a:lstStyle>
            <a:lvl1pPr>
              <a:defRPr/>
            </a:lvl1pPr>
          </a:lstStyle>
          <a:p>
            <a:endParaRPr lang="es-ES"/>
          </a:p>
        </p:txBody>
      </p:sp>
      <p:sp>
        <p:nvSpPr>
          <p:cNvPr id="5" name="4 Marcador de pie de página"/>
          <p:cNvSpPr>
            <a:spLocks noGrp="1"/>
          </p:cNvSpPr>
          <p:nvPr>
            <p:ph type="ftr" sz="quarter" idx="11"/>
          </p:nvPr>
        </p:nvSpPr>
        <p:spPr/>
        <p:txBody>
          <a:bodyPr/>
          <a:lstStyle>
            <a:lvl1pPr>
              <a:defRPr/>
            </a:lvl1pPr>
          </a:lstStyle>
          <a:p>
            <a:endParaRPr lang="es-ES"/>
          </a:p>
        </p:txBody>
      </p:sp>
      <p:sp>
        <p:nvSpPr>
          <p:cNvPr id="6" name="5 Marcador de número de diapositiva"/>
          <p:cNvSpPr>
            <a:spLocks noGrp="1"/>
          </p:cNvSpPr>
          <p:nvPr>
            <p:ph type="sldNum" sz="quarter" idx="12"/>
          </p:nvPr>
        </p:nvSpPr>
        <p:spPr/>
        <p:txBody>
          <a:bodyPr/>
          <a:lstStyle>
            <a:lvl1pPr>
              <a:defRPr/>
            </a:lvl1pPr>
          </a:lstStyle>
          <a:p>
            <a:fld id="{19DD6059-D8AF-4AB9-9A99-B2F7F55C0CF0}" type="slidenum">
              <a:rPr lang="es-ES"/>
              <a:pPr/>
              <a:t>‹Nº›</a:t>
            </a:fld>
            <a:endParaRPr lang="es-E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CO"/>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lvl1pPr>
              <a:defRPr/>
            </a:lvl1pPr>
          </a:lstStyle>
          <a:p>
            <a:endParaRPr lang="es-ES"/>
          </a:p>
        </p:txBody>
      </p:sp>
      <p:sp>
        <p:nvSpPr>
          <p:cNvPr id="5" name="4 Marcador de pie de página"/>
          <p:cNvSpPr>
            <a:spLocks noGrp="1"/>
          </p:cNvSpPr>
          <p:nvPr>
            <p:ph type="ftr" sz="quarter" idx="11"/>
          </p:nvPr>
        </p:nvSpPr>
        <p:spPr/>
        <p:txBody>
          <a:bodyPr/>
          <a:lstStyle>
            <a:lvl1pPr>
              <a:defRPr/>
            </a:lvl1pPr>
          </a:lstStyle>
          <a:p>
            <a:endParaRPr lang="es-ES"/>
          </a:p>
        </p:txBody>
      </p:sp>
      <p:sp>
        <p:nvSpPr>
          <p:cNvPr id="6" name="5 Marcador de número de diapositiva"/>
          <p:cNvSpPr>
            <a:spLocks noGrp="1"/>
          </p:cNvSpPr>
          <p:nvPr>
            <p:ph type="sldNum" sz="quarter" idx="12"/>
          </p:nvPr>
        </p:nvSpPr>
        <p:spPr/>
        <p:txBody>
          <a:bodyPr/>
          <a:lstStyle>
            <a:lvl1pPr>
              <a:defRPr/>
            </a:lvl1pPr>
          </a:lstStyle>
          <a:p>
            <a:fld id="{AA3FB1EE-BF77-4CEC-B2C3-24B8B5C8BF90}" type="slidenum">
              <a:rPr lang="es-ES"/>
              <a:pPr/>
              <a:t>‹Nº›</a:t>
            </a:fld>
            <a:endParaRPr lang="es-E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CO"/>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5" name="4 Marcador de fecha"/>
          <p:cNvSpPr>
            <a:spLocks noGrp="1"/>
          </p:cNvSpPr>
          <p:nvPr>
            <p:ph type="dt" sz="half" idx="10"/>
          </p:nvPr>
        </p:nvSpPr>
        <p:spPr/>
        <p:txBody>
          <a:bodyPr/>
          <a:lstStyle>
            <a:lvl1pPr>
              <a:defRPr/>
            </a:lvl1pPr>
          </a:lstStyle>
          <a:p>
            <a:endParaRPr lang="es-ES"/>
          </a:p>
        </p:txBody>
      </p:sp>
      <p:sp>
        <p:nvSpPr>
          <p:cNvPr id="6" name="5 Marcador de pie de página"/>
          <p:cNvSpPr>
            <a:spLocks noGrp="1"/>
          </p:cNvSpPr>
          <p:nvPr>
            <p:ph type="ftr" sz="quarter" idx="11"/>
          </p:nvPr>
        </p:nvSpPr>
        <p:spPr/>
        <p:txBody>
          <a:bodyPr/>
          <a:lstStyle>
            <a:lvl1pPr>
              <a:defRPr/>
            </a:lvl1pPr>
          </a:lstStyle>
          <a:p>
            <a:endParaRPr lang="es-ES"/>
          </a:p>
        </p:txBody>
      </p:sp>
      <p:sp>
        <p:nvSpPr>
          <p:cNvPr id="7" name="6 Marcador de número de diapositiva"/>
          <p:cNvSpPr>
            <a:spLocks noGrp="1"/>
          </p:cNvSpPr>
          <p:nvPr>
            <p:ph type="sldNum" sz="quarter" idx="12"/>
          </p:nvPr>
        </p:nvSpPr>
        <p:spPr/>
        <p:txBody>
          <a:bodyPr/>
          <a:lstStyle>
            <a:lvl1pPr>
              <a:defRPr/>
            </a:lvl1pPr>
          </a:lstStyle>
          <a:p>
            <a:fld id="{BD47092E-2305-4C45-ACB5-10FB9AF7BA4A}" type="slidenum">
              <a:rPr lang="es-ES"/>
              <a:pPr/>
              <a:t>‹Nº›</a:t>
            </a:fld>
            <a:endParaRPr lang="es-E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CO"/>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7" name="6 Marcador de fecha"/>
          <p:cNvSpPr>
            <a:spLocks noGrp="1"/>
          </p:cNvSpPr>
          <p:nvPr>
            <p:ph type="dt" sz="half" idx="10"/>
          </p:nvPr>
        </p:nvSpPr>
        <p:spPr/>
        <p:txBody>
          <a:bodyPr/>
          <a:lstStyle>
            <a:lvl1pPr>
              <a:defRPr/>
            </a:lvl1pPr>
          </a:lstStyle>
          <a:p>
            <a:endParaRPr lang="es-ES"/>
          </a:p>
        </p:txBody>
      </p:sp>
      <p:sp>
        <p:nvSpPr>
          <p:cNvPr id="8" name="7 Marcador de pie de página"/>
          <p:cNvSpPr>
            <a:spLocks noGrp="1"/>
          </p:cNvSpPr>
          <p:nvPr>
            <p:ph type="ftr" sz="quarter" idx="11"/>
          </p:nvPr>
        </p:nvSpPr>
        <p:spPr/>
        <p:txBody>
          <a:bodyPr/>
          <a:lstStyle>
            <a:lvl1pPr>
              <a:defRPr/>
            </a:lvl1pPr>
          </a:lstStyle>
          <a:p>
            <a:endParaRPr lang="es-ES"/>
          </a:p>
        </p:txBody>
      </p:sp>
      <p:sp>
        <p:nvSpPr>
          <p:cNvPr id="9" name="8 Marcador de número de diapositiva"/>
          <p:cNvSpPr>
            <a:spLocks noGrp="1"/>
          </p:cNvSpPr>
          <p:nvPr>
            <p:ph type="sldNum" sz="quarter" idx="12"/>
          </p:nvPr>
        </p:nvSpPr>
        <p:spPr/>
        <p:txBody>
          <a:bodyPr/>
          <a:lstStyle>
            <a:lvl1pPr>
              <a:defRPr/>
            </a:lvl1pPr>
          </a:lstStyle>
          <a:p>
            <a:fld id="{9351053C-65CD-4AC2-A1B9-19D16EFAB720}" type="slidenum">
              <a:rPr lang="es-ES"/>
              <a:pPr/>
              <a:t>‹Nº›</a:t>
            </a:fld>
            <a:endParaRPr lang="es-E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CO"/>
          </a:p>
        </p:txBody>
      </p:sp>
      <p:sp>
        <p:nvSpPr>
          <p:cNvPr id="3" name="2 Marcador de fecha"/>
          <p:cNvSpPr>
            <a:spLocks noGrp="1"/>
          </p:cNvSpPr>
          <p:nvPr>
            <p:ph type="dt" sz="half" idx="10"/>
          </p:nvPr>
        </p:nvSpPr>
        <p:spPr/>
        <p:txBody>
          <a:bodyPr/>
          <a:lstStyle>
            <a:lvl1pPr>
              <a:defRPr/>
            </a:lvl1pPr>
          </a:lstStyle>
          <a:p>
            <a:endParaRPr lang="es-ES"/>
          </a:p>
        </p:txBody>
      </p:sp>
      <p:sp>
        <p:nvSpPr>
          <p:cNvPr id="4" name="3 Marcador de pie de página"/>
          <p:cNvSpPr>
            <a:spLocks noGrp="1"/>
          </p:cNvSpPr>
          <p:nvPr>
            <p:ph type="ftr" sz="quarter" idx="11"/>
          </p:nvPr>
        </p:nvSpPr>
        <p:spPr/>
        <p:txBody>
          <a:bodyPr/>
          <a:lstStyle>
            <a:lvl1pPr>
              <a:defRPr/>
            </a:lvl1pPr>
          </a:lstStyle>
          <a:p>
            <a:endParaRPr lang="es-ES"/>
          </a:p>
        </p:txBody>
      </p:sp>
      <p:sp>
        <p:nvSpPr>
          <p:cNvPr id="5" name="4 Marcador de número de diapositiva"/>
          <p:cNvSpPr>
            <a:spLocks noGrp="1"/>
          </p:cNvSpPr>
          <p:nvPr>
            <p:ph type="sldNum" sz="quarter" idx="12"/>
          </p:nvPr>
        </p:nvSpPr>
        <p:spPr/>
        <p:txBody>
          <a:bodyPr/>
          <a:lstStyle>
            <a:lvl1pPr>
              <a:defRPr/>
            </a:lvl1pPr>
          </a:lstStyle>
          <a:p>
            <a:fld id="{C996D015-DA30-4CB1-A1FA-691C74FE918A}" type="slidenum">
              <a:rPr lang="es-ES"/>
              <a:pPr/>
              <a:t>‹Nº›</a:t>
            </a:fld>
            <a:endParaRPr lang="es-E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lvl1pPr>
              <a:defRPr/>
            </a:lvl1pPr>
          </a:lstStyle>
          <a:p>
            <a:endParaRPr lang="es-ES"/>
          </a:p>
        </p:txBody>
      </p:sp>
      <p:sp>
        <p:nvSpPr>
          <p:cNvPr id="3" name="2 Marcador de pie de página"/>
          <p:cNvSpPr>
            <a:spLocks noGrp="1"/>
          </p:cNvSpPr>
          <p:nvPr>
            <p:ph type="ftr" sz="quarter" idx="11"/>
          </p:nvPr>
        </p:nvSpPr>
        <p:spPr/>
        <p:txBody>
          <a:bodyPr/>
          <a:lstStyle>
            <a:lvl1pPr>
              <a:defRPr/>
            </a:lvl1pPr>
          </a:lstStyle>
          <a:p>
            <a:endParaRPr lang="es-ES"/>
          </a:p>
        </p:txBody>
      </p:sp>
      <p:sp>
        <p:nvSpPr>
          <p:cNvPr id="4" name="3 Marcador de número de diapositiva"/>
          <p:cNvSpPr>
            <a:spLocks noGrp="1"/>
          </p:cNvSpPr>
          <p:nvPr>
            <p:ph type="sldNum" sz="quarter" idx="12"/>
          </p:nvPr>
        </p:nvSpPr>
        <p:spPr/>
        <p:txBody>
          <a:bodyPr/>
          <a:lstStyle>
            <a:lvl1pPr>
              <a:defRPr/>
            </a:lvl1pPr>
          </a:lstStyle>
          <a:p>
            <a:fld id="{7C88C18A-73A6-4A52-AC7B-E61F44C0165D}" type="slidenum">
              <a:rPr lang="es-ES"/>
              <a:pPr/>
              <a:t>‹Nº›</a:t>
            </a:fld>
            <a:endParaRPr lang="es-E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CO"/>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lvl1pPr>
              <a:defRPr/>
            </a:lvl1pPr>
          </a:lstStyle>
          <a:p>
            <a:endParaRPr lang="es-ES"/>
          </a:p>
        </p:txBody>
      </p:sp>
      <p:sp>
        <p:nvSpPr>
          <p:cNvPr id="6" name="5 Marcador de pie de página"/>
          <p:cNvSpPr>
            <a:spLocks noGrp="1"/>
          </p:cNvSpPr>
          <p:nvPr>
            <p:ph type="ftr" sz="quarter" idx="11"/>
          </p:nvPr>
        </p:nvSpPr>
        <p:spPr/>
        <p:txBody>
          <a:bodyPr/>
          <a:lstStyle>
            <a:lvl1pPr>
              <a:defRPr/>
            </a:lvl1pPr>
          </a:lstStyle>
          <a:p>
            <a:endParaRPr lang="es-ES"/>
          </a:p>
        </p:txBody>
      </p:sp>
      <p:sp>
        <p:nvSpPr>
          <p:cNvPr id="7" name="6 Marcador de número de diapositiva"/>
          <p:cNvSpPr>
            <a:spLocks noGrp="1"/>
          </p:cNvSpPr>
          <p:nvPr>
            <p:ph type="sldNum" sz="quarter" idx="12"/>
          </p:nvPr>
        </p:nvSpPr>
        <p:spPr/>
        <p:txBody>
          <a:bodyPr/>
          <a:lstStyle>
            <a:lvl1pPr>
              <a:defRPr/>
            </a:lvl1pPr>
          </a:lstStyle>
          <a:p>
            <a:fld id="{24220484-407B-446A-AB8C-CE5219C2B9BA}" type="slidenum">
              <a:rPr lang="es-ES"/>
              <a:pPr/>
              <a:t>‹Nº›</a:t>
            </a:fld>
            <a:endParaRPr lang="es-E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CO"/>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CO"/>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lvl1pPr>
              <a:defRPr/>
            </a:lvl1pPr>
          </a:lstStyle>
          <a:p>
            <a:endParaRPr lang="es-ES"/>
          </a:p>
        </p:txBody>
      </p:sp>
      <p:sp>
        <p:nvSpPr>
          <p:cNvPr id="6" name="5 Marcador de pie de página"/>
          <p:cNvSpPr>
            <a:spLocks noGrp="1"/>
          </p:cNvSpPr>
          <p:nvPr>
            <p:ph type="ftr" sz="quarter" idx="11"/>
          </p:nvPr>
        </p:nvSpPr>
        <p:spPr/>
        <p:txBody>
          <a:bodyPr/>
          <a:lstStyle>
            <a:lvl1pPr>
              <a:defRPr/>
            </a:lvl1pPr>
          </a:lstStyle>
          <a:p>
            <a:endParaRPr lang="es-ES"/>
          </a:p>
        </p:txBody>
      </p:sp>
      <p:sp>
        <p:nvSpPr>
          <p:cNvPr id="7" name="6 Marcador de número de diapositiva"/>
          <p:cNvSpPr>
            <a:spLocks noGrp="1"/>
          </p:cNvSpPr>
          <p:nvPr>
            <p:ph type="sldNum" sz="quarter" idx="12"/>
          </p:nvPr>
        </p:nvSpPr>
        <p:spPr/>
        <p:txBody>
          <a:bodyPr/>
          <a:lstStyle>
            <a:lvl1pPr>
              <a:defRPr/>
            </a:lvl1pPr>
          </a:lstStyle>
          <a:p>
            <a:fld id="{5646593B-D701-421B-9806-DC401E478D11}" type="slidenum">
              <a:rPr lang="es-ES"/>
              <a:pPr/>
              <a:t>‹Nº›</a:t>
            </a:fld>
            <a:endParaRPr lang="es-E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s-ES" smtClean="0"/>
              <a:t>Haga clic para cambiar el estilo de título	</a:t>
            </a:r>
          </a:p>
        </p:txBody>
      </p:sp>
      <p:sp>
        <p:nvSpPr>
          <p:cNvPr id="20483"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p>
        </p:txBody>
      </p:sp>
      <p:sp>
        <p:nvSpPr>
          <p:cNvPr id="20484"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endParaRPr lang="es-ES"/>
          </a:p>
        </p:txBody>
      </p:sp>
      <p:sp>
        <p:nvSpPr>
          <p:cNvPr id="20485"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endParaRPr lang="es-ES"/>
          </a:p>
        </p:txBody>
      </p:sp>
      <p:sp>
        <p:nvSpPr>
          <p:cNvPr id="20486"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fld id="{0518D99E-01C5-4670-9215-215A7B53E049}" type="slidenum">
              <a:rPr lang="es-ES"/>
              <a:pPr/>
              <a:t>‹Nº›</a:t>
            </a:fld>
            <a:endParaRPr lang="es-ES"/>
          </a:p>
        </p:txBody>
      </p:sp>
    </p:spTree>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73" r:id="rId12"/>
  </p:sldLayoutIdLst>
  <p:txStyles>
    <p:titleStyle>
      <a:lvl1pPr algn="ctr" rtl="0" fontAlgn="base">
        <a:spcBef>
          <a:spcPct val="0"/>
        </a:spcBef>
        <a:spcAft>
          <a:spcPct val="0"/>
        </a:spcAft>
        <a:defRPr sz="4400">
          <a:solidFill>
            <a:schemeClr val="tx2"/>
          </a:solidFill>
          <a:latin typeface="+mj-lt"/>
          <a:ea typeface="+mj-ea"/>
          <a:cs typeface="+mj-cs"/>
        </a:defRPr>
      </a:lvl1pPr>
      <a:lvl2pPr algn="ctr" rtl="0" fontAlgn="base">
        <a:spcBef>
          <a:spcPct val="0"/>
        </a:spcBef>
        <a:spcAft>
          <a:spcPct val="0"/>
        </a:spcAft>
        <a:defRPr sz="4400">
          <a:solidFill>
            <a:schemeClr val="tx2"/>
          </a:solidFill>
          <a:latin typeface="Arial" charset="0"/>
        </a:defRPr>
      </a:lvl2pPr>
      <a:lvl3pPr algn="ctr" rtl="0" fontAlgn="base">
        <a:spcBef>
          <a:spcPct val="0"/>
        </a:spcBef>
        <a:spcAft>
          <a:spcPct val="0"/>
        </a:spcAft>
        <a:defRPr sz="4400">
          <a:solidFill>
            <a:schemeClr val="tx2"/>
          </a:solidFill>
          <a:latin typeface="Arial" charset="0"/>
        </a:defRPr>
      </a:lvl3pPr>
      <a:lvl4pPr algn="ctr" rtl="0" fontAlgn="base">
        <a:spcBef>
          <a:spcPct val="0"/>
        </a:spcBef>
        <a:spcAft>
          <a:spcPct val="0"/>
        </a:spcAft>
        <a:defRPr sz="4400">
          <a:solidFill>
            <a:schemeClr val="tx2"/>
          </a:solidFill>
          <a:latin typeface="Arial" charset="0"/>
        </a:defRPr>
      </a:lvl4pPr>
      <a:lvl5pPr algn="ctr" rtl="0" fontAlgn="base">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fontAlgn="base">
        <a:spcBef>
          <a:spcPct val="20000"/>
        </a:spcBef>
        <a:spcAft>
          <a:spcPct val="0"/>
        </a:spcAft>
        <a:buChar char="•"/>
        <a:defRPr sz="3200">
          <a:solidFill>
            <a:schemeClr val="tx1"/>
          </a:solidFill>
          <a:latin typeface="+mn-lt"/>
          <a:ea typeface="+mn-ea"/>
          <a:cs typeface="+mn-cs"/>
        </a:defRPr>
      </a:lvl1pPr>
      <a:lvl2pPr marL="742950" indent="-285750" algn="l" rtl="0" fontAlgn="base">
        <a:spcBef>
          <a:spcPct val="20000"/>
        </a:spcBef>
        <a:spcAft>
          <a:spcPct val="0"/>
        </a:spcAft>
        <a:buChar char="–"/>
        <a:defRPr sz="2800">
          <a:solidFill>
            <a:schemeClr val="tx1"/>
          </a:solidFill>
          <a:latin typeface="+mn-lt"/>
        </a:defRPr>
      </a:lvl2pPr>
      <a:lvl3pPr marL="1143000" indent="-228600" algn="l" rtl="0" fontAlgn="base">
        <a:spcBef>
          <a:spcPct val="20000"/>
        </a:spcBef>
        <a:spcAft>
          <a:spcPct val="0"/>
        </a:spcAft>
        <a:buChar char="•"/>
        <a:defRPr sz="2400">
          <a:solidFill>
            <a:schemeClr val="tx1"/>
          </a:solidFill>
          <a:latin typeface="+mn-lt"/>
        </a:defRPr>
      </a:lvl3pPr>
      <a:lvl4pPr marL="1600200" indent="-228600" algn="l" rtl="0" fontAlgn="base">
        <a:spcBef>
          <a:spcPct val="20000"/>
        </a:spcBef>
        <a:spcAft>
          <a:spcPct val="0"/>
        </a:spcAft>
        <a:buChar char="–"/>
        <a:defRPr sz="2000">
          <a:solidFill>
            <a:schemeClr val="tx1"/>
          </a:solidFill>
          <a:latin typeface="+mn-lt"/>
        </a:defRPr>
      </a:lvl4pPr>
      <a:lvl5pPr marL="2057400" indent="-228600" algn="l" rtl="0" fontAlgn="base">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slide" Target="slide14.xml"/><Relationship Id="rId13" Type="http://schemas.openxmlformats.org/officeDocument/2006/relationships/slide" Target="slide24.xml"/><Relationship Id="rId18" Type="http://schemas.openxmlformats.org/officeDocument/2006/relationships/slide" Target="slide34.xml"/><Relationship Id="rId26" Type="http://schemas.openxmlformats.org/officeDocument/2006/relationships/slide" Target="slide50.xml"/><Relationship Id="rId3" Type="http://schemas.openxmlformats.org/officeDocument/2006/relationships/slide" Target="slide4.xml"/><Relationship Id="rId21" Type="http://schemas.openxmlformats.org/officeDocument/2006/relationships/slide" Target="slide40.xml"/><Relationship Id="rId7" Type="http://schemas.openxmlformats.org/officeDocument/2006/relationships/slide" Target="slide12.xml"/><Relationship Id="rId12" Type="http://schemas.openxmlformats.org/officeDocument/2006/relationships/slide" Target="slide22.xml"/><Relationship Id="rId17" Type="http://schemas.openxmlformats.org/officeDocument/2006/relationships/slide" Target="slide32.xml"/><Relationship Id="rId25" Type="http://schemas.openxmlformats.org/officeDocument/2006/relationships/slide" Target="slide48.xml"/><Relationship Id="rId2" Type="http://schemas.openxmlformats.org/officeDocument/2006/relationships/slide" Target="slide2.xml"/><Relationship Id="rId16" Type="http://schemas.openxmlformats.org/officeDocument/2006/relationships/slide" Target="slide30.xml"/><Relationship Id="rId20" Type="http://schemas.openxmlformats.org/officeDocument/2006/relationships/slide" Target="slide38.xml"/><Relationship Id="rId29" Type="http://schemas.openxmlformats.org/officeDocument/2006/relationships/slide" Target="slide56.xml"/><Relationship Id="rId1" Type="http://schemas.openxmlformats.org/officeDocument/2006/relationships/slideLayout" Target="../slideLayouts/slideLayout12.xml"/><Relationship Id="rId6" Type="http://schemas.openxmlformats.org/officeDocument/2006/relationships/slide" Target="slide10.xml"/><Relationship Id="rId11" Type="http://schemas.openxmlformats.org/officeDocument/2006/relationships/slide" Target="slide20.xml"/><Relationship Id="rId24" Type="http://schemas.openxmlformats.org/officeDocument/2006/relationships/slide" Target="slide46.xml"/><Relationship Id="rId32" Type="http://schemas.openxmlformats.org/officeDocument/2006/relationships/slide" Target="slide64.xml"/><Relationship Id="rId5" Type="http://schemas.openxmlformats.org/officeDocument/2006/relationships/slide" Target="slide8.xml"/><Relationship Id="rId15" Type="http://schemas.openxmlformats.org/officeDocument/2006/relationships/slide" Target="slide28.xml"/><Relationship Id="rId23" Type="http://schemas.openxmlformats.org/officeDocument/2006/relationships/slide" Target="slide44.xml"/><Relationship Id="rId28" Type="http://schemas.openxmlformats.org/officeDocument/2006/relationships/slide" Target="slide54.xml"/><Relationship Id="rId10" Type="http://schemas.openxmlformats.org/officeDocument/2006/relationships/slide" Target="slide18.xml"/><Relationship Id="rId19" Type="http://schemas.openxmlformats.org/officeDocument/2006/relationships/slide" Target="slide36.xml"/><Relationship Id="rId31" Type="http://schemas.openxmlformats.org/officeDocument/2006/relationships/slide" Target="slide62.xml"/><Relationship Id="rId4" Type="http://schemas.openxmlformats.org/officeDocument/2006/relationships/slide" Target="slide6.xml"/><Relationship Id="rId9" Type="http://schemas.openxmlformats.org/officeDocument/2006/relationships/slide" Target="slide16.xml"/><Relationship Id="rId14" Type="http://schemas.openxmlformats.org/officeDocument/2006/relationships/slide" Target="slide26.xml"/><Relationship Id="rId22" Type="http://schemas.openxmlformats.org/officeDocument/2006/relationships/slide" Target="slide42.xml"/><Relationship Id="rId27" Type="http://schemas.openxmlformats.org/officeDocument/2006/relationships/slide" Target="slide52.xml"/><Relationship Id="rId30" Type="http://schemas.openxmlformats.org/officeDocument/2006/relationships/slide" Target="slide58.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hyperlink" Target="https://vicky-sweb.webnode.es/oferta-educativa/octavo/tecnologia/?utm_source=copy&amp;utm_medium=paste&amp;utm_campaign=copypaste&amp;utm_content=https://vicky-sweb.webnode.es/oferta-educativa/octavo/tecnologia/" TargetMode="Externa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2" Type="http://schemas.openxmlformats.org/officeDocument/2006/relationships/hyperlink" Target="https://www.dforceblog.com/2010/02/01/causas-del-calentamiento-global/" TargetMode="External"/><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hyperlink" Target="https://vicky-sweb.webnode.es/oferta-educativa/octavo/tecnologia/?utm_source=copy&amp;utm_medium=paste&amp;utm_campaign=copypaste&amp;utm_content=https://vicky-sweb.webnode.es/oferta-educativa/octavo/tecnologia/"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shadeToTitle="1">
        <a:gradFill rotWithShape="0">
          <a:gsLst>
            <a:gs pos="0">
              <a:srgbClr val="A603AB"/>
            </a:gs>
            <a:gs pos="12000">
              <a:srgbClr val="E81766"/>
            </a:gs>
            <a:gs pos="27000">
              <a:srgbClr val="EE3F17"/>
            </a:gs>
            <a:gs pos="48000">
              <a:srgbClr val="FFFF00"/>
            </a:gs>
            <a:gs pos="64999">
              <a:srgbClr val="1A8D48"/>
            </a:gs>
            <a:gs pos="78999">
              <a:srgbClr val="0819FB"/>
            </a:gs>
            <a:gs pos="100000">
              <a:srgbClr val="A603AB"/>
            </a:gs>
          </a:gsLst>
          <a:path path="shape">
            <a:fillToRect l="50000" t="50000" r="50000" b="50000"/>
          </a:path>
        </a:gradFill>
        <a:effectLst/>
      </p:bgPr>
    </p:bg>
    <p:spTree>
      <p:nvGrpSpPr>
        <p:cNvPr id="1" name=""/>
        <p:cNvGrpSpPr/>
        <p:nvPr/>
      </p:nvGrpSpPr>
      <p:grpSpPr>
        <a:xfrm>
          <a:off x="0" y="0"/>
          <a:ext cx="0" cy="0"/>
          <a:chOff x="0" y="0"/>
          <a:chExt cx="0" cy="0"/>
        </a:xfrm>
      </p:grpSpPr>
      <p:graphicFrame>
        <p:nvGraphicFramePr>
          <p:cNvPr id="2310" name="Group 262"/>
          <p:cNvGraphicFramePr>
            <a:graphicFrameLocks noGrp="1"/>
          </p:cNvGraphicFramePr>
          <p:nvPr>
            <p:ph type="tbl" idx="1"/>
            <p:extLst>
              <p:ext uri="{D42A27DB-BD31-4B8C-83A1-F6EECF244321}">
                <p14:modId xmlns:p14="http://schemas.microsoft.com/office/powerpoint/2010/main" val="966860222"/>
              </p:ext>
            </p:extLst>
          </p:nvPr>
        </p:nvGraphicFramePr>
        <p:xfrm>
          <a:off x="179512" y="7430"/>
          <a:ext cx="8568955" cy="6655806"/>
        </p:xfrm>
        <a:graphic>
          <a:graphicData uri="http://schemas.openxmlformats.org/drawingml/2006/table">
            <a:tbl>
              <a:tblPr/>
              <a:tblGrid>
                <a:gridCol w="1071502"/>
                <a:gridCol w="1069971"/>
                <a:gridCol w="1071502"/>
                <a:gridCol w="1071502"/>
                <a:gridCol w="1071502"/>
                <a:gridCol w="1069972"/>
                <a:gridCol w="1071502"/>
                <a:gridCol w="1071502"/>
              </a:tblGrid>
              <a:tr h="1582850">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s-ES" sz="5400" b="0" i="0" u="none" strike="noStrike" cap="none" normalizeH="0" baseline="0" dirty="0" smtClean="0">
                          <a:ln>
                            <a:noFill/>
                          </a:ln>
                          <a:solidFill>
                            <a:schemeClr val="tx1"/>
                          </a:solidFill>
                          <a:effectLst/>
                          <a:latin typeface="Arial" charset="0"/>
                          <a:hlinkClick r:id="rId2" action="ppaction://hlinksldjump"/>
                        </a:rPr>
                        <a:t>1</a:t>
                      </a:r>
                      <a:endParaRPr kumimoji="0" lang="es-ES" sz="5400" b="0" i="0" u="none" strike="noStrike" cap="none" normalizeH="0" baseline="0" dirty="0" smtClean="0">
                        <a:ln>
                          <a:noFill/>
                        </a:ln>
                        <a:solidFill>
                          <a:schemeClr val="tx1"/>
                        </a:solidFill>
                        <a:effectLst/>
                        <a:latin typeface="Arial" charset="0"/>
                      </a:endParaRPr>
                    </a:p>
                  </a:txBody>
                  <a:tcPr horzOverflow="overflow">
                    <a:lnL w="57150" cap="flat" cmpd="sng" algn="ctr">
                      <a:solidFill>
                        <a:schemeClr val="tx1"/>
                      </a:solidFill>
                      <a:prstDash val="solid"/>
                      <a:round/>
                      <a:headEnd type="none" w="med" len="med"/>
                      <a:tailEnd type="none" w="med" len="med"/>
                    </a:lnL>
                    <a:lnR w="57150" cap="flat" cmpd="sng" algn="ctr">
                      <a:solidFill>
                        <a:schemeClr val="tx1"/>
                      </a:solidFill>
                      <a:prstDash val="solid"/>
                      <a:round/>
                      <a:headEnd type="none" w="med" len="med"/>
                      <a:tailEnd type="none" w="med" len="med"/>
                    </a:lnR>
                    <a:lnT w="57150" cap="flat" cmpd="sng" algn="ctr">
                      <a:solidFill>
                        <a:schemeClr val="tx1"/>
                      </a:solidFill>
                      <a:prstDash val="solid"/>
                      <a:round/>
                      <a:headEnd type="none" w="med" len="med"/>
                      <a:tailEnd type="none" w="med" len="med"/>
                    </a:lnT>
                    <a:lnB w="57150" cap="flat" cmpd="sng" algn="ctr">
                      <a:solidFill>
                        <a:schemeClr val="tx1"/>
                      </a:solidFill>
                      <a:prstDash val="solid"/>
                      <a:round/>
                      <a:headEnd type="none" w="med" len="med"/>
                      <a:tailEnd type="none" w="med" len="med"/>
                    </a:lnB>
                    <a:lnTlToBr>
                      <a:noFill/>
                    </a:lnTlToBr>
                    <a:lnBlToTr>
                      <a:noFill/>
                    </a:lnBlToTr>
                    <a:gradFill rotWithShape="0">
                      <a:gsLst>
                        <a:gs pos="0">
                          <a:srgbClr val="00FF00"/>
                        </a:gs>
                        <a:gs pos="100000">
                          <a:srgbClr val="F7FEB8"/>
                        </a:gs>
                      </a:gsLst>
                      <a:path path="shape">
                        <a:fillToRect l="50000" t="50000" r="50000" b="50000"/>
                      </a:path>
                    </a:gra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s-ES" sz="5400" b="0" i="0" u="none" strike="noStrike" cap="none" normalizeH="0" baseline="0" smtClean="0">
                          <a:ln>
                            <a:noFill/>
                          </a:ln>
                          <a:solidFill>
                            <a:schemeClr val="tx1"/>
                          </a:solidFill>
                          <a:effectLst/>
                          <a:latin typeface="Arial" charset="0"/>
                          <a:hlinkClick r:id="rId3" action="ppaction://hlinksldjump"/>
                        </a:rPr>
                        <a:t>2</a:t>
                      </a:r>
                      <a:endParaRPr kumimoji="0" lang="es-ES" sz="5400" b="0" i="0" u="none" strike="noStrike" cap="none" normalizeH="0" baseline="0" smtClean="0">
                        <a:ln>
                          <a:noFill/>
                        </a:ln>
                        <a:solidFill>
                          <a:schemeClr val="tx1"/>
                        </a:solidFill>
                        <a:effectLst/>
                        <a:latin typeface="Arial" charset="0"/>
                      </a:endParaRPr>
                    </a:p>
                  </a:txBody>
                  <a:tcPr horzOverflow="overflow">
                    <a:lnL w="57150" cap="flat" cmpd="sng" algn="ctr">
                      <a:solidFill>
                        <a:schemeClr val="tx1"/>
                      </a:solidFill>
                      <a:prstDash val="solid"/>
                      <a:round/>
                      <a:headEnd type="none" w="med" len="med"/>
                      <a:tailEnd type="none" w="med" len="med"/>
                    </a:lnL>
                    <a:lnR w="57150" cap="flat" cmpd="sng" algn="ctr">
                      <a:solidFill>
                        <a:schemeClr val="tx1"/>
                      </a:solidFill>
                      <a:prstDash val="solid"/>
                      <a:round/>
                      <a:headEnd type="none" w="med" len="med"/>
                      <a:tailEnd type="none" w="med" len="med"/>
                    </a:lnR>
                    <a:lnT w="57150" cap="flat" cmpd="sng" algn="ctr">
                      <a:solidFill>
                        <a:schemeClr val="tx1"/>
                      </a:solidFill>
                      <a:prstDash val="solid"/>
                      <a:round/>
                      <a:headEnd type="none" w="med" len="med"/>
                      <a:tailEnd type="none" w="med" len="med"/>
                    </a:lnT>
                    <a:lnB w="57150" cap="flat" cmpd="sng" algn="ctr">
                      <a:solidFill>
                        <a:schemeClr val="tx1"/>
                      </a:solidFill>
                      <a:prstDash val="solid"/>
                      <a:round/>
                      <a:headEnd type="none" w="med" len="med"/>
                      <a:tailEnd type="none" w="med" len="med"/>
                    </a:lnB>
                    <a:lnTlToBr>
                      <a:noFill/>
                    </a:lnTlToBr>
                    <a:lnBlToTr>
                      <a:noFill/>
                    </a:lnBlToTr>
                    <a:gradFill rotWithShape="0">
                      <a:gsLst>
                        <a:gs pos="0">
                          <a:srgbClr val="00FF00"/>
                        </a:gs>
                        <a:gs pos="100000">
                          <a:srgbClr val="F7FEB8"/>
                        </a:gs>
                      </a:gsLst>
                      <a:path path="shape">
                        <a:fillToRect l="50000" t="50000" r="50000" b="50000"/>
                      </a:path>
                    </a:gra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s-ES" sz="5400" b="0" i="0" u="none" strike="noStrike" cap="none" normalizeH="0" baseline="0" dirty="0" smtClean="0">
                          <a:ln>
                            <a:noFill/>
                          </a:ln>
                          <a:solidFill>
                            <a:schemeClr val="tx1"/>
                          </a:solidFill>
                          <a:effectLst/>
                          <a:latin typeface="Arial" charset="0"/>
                          <a:hlinkClick r:id="rId4" action="ppaction://hlinksldjump"/>
                        </a:rPr>
                        <a:t>3</a:t>
                      </a:r>
                      <a:endParaRPr kumimoji="0" lang="es-ES" sz="5400" b="0" i="0" u="none" strike="noStrike" cap="none" normalizeH="0" baseline="0" dirty="0" smtClean="0">
                        <a:ln>
                          <a:noFill/>
                        </a:ln>
                        <a:solidFill>
                          <a:schemeClr val="tx1"/>
                        </a:solidFill>
                        <a:effectLst/>
                        <a:latin typeface="Arial" charset="0"/>
                      </a:endParaRPr>
                    </a:p>
                  </a:txBody>
                  <a:tcPr horzOverflow="overflow">
                    <a:lnL w="57150" cap="flat" cmpd="sng" algn="ctr">
                      <a:solidFill>
                        <a:schemeClr val="tx1"/>
                      </a:solidFill>
                      <a:prstDash val="solid"/>
                      <a:round/>
                      <a:headEnd type="none" w="med" len="med"/>
                      <a:tailEnd type="none" w="med" len="med"/>
                    </a:lnL>
                    <a:lnR w="57150" cap="flat" cmpd="sng" algn="ctr">
                      <a:solidFill>
                        <a:schemeClr val="tx1"/>
                      </a:solidFill>
                      <a:prstDash val="solid"/>
                      <a:round/>
                      <a:headEnd type="none" w="med" len="med"/>
                      <a:tailEnd type="none" w="med" len="med"/>
                    </a:lnR>
                    <a:lnT w="57150" cap="flat" cmpd="sng" algn="ctr">
                      <a:solidFill>
                        <a:schemeClr val="tx1"/>
                      </a:solidFill>
                      <a:prstDash val="solid"/>
                      <a:round/>
                      <a:headEnd type="none" w="med" len="med"/>
                      <a:tailEnd type="none" w="med" len="med"/>
                    </a:lnT>
                    <a:lnB w="57150" cap="flat" cmpd="sng" algn="ctr">
                      <a:solidFill>
                        <a:schemeClr val="tx1"/>
                      </a:solidFill>
                      <a:prstDash val="solid"/>
                      <a:round/>
                      <a:headEnd type="none" w="med" len="med"/>
                      <a:tailEnd type="none" w="med" len="med"/>
                    </a:lnB>
                    <a:lnTlToBr>
                      <a:noFill/>
                    </a:lnTlToBr>
                    <a:lnBlToTr>
                      <a:noFill/>
                    </a:lnBlToTr>
                    <a:gradFill rotWithShape="0">
                      <a:gsLst>
                        <a:gs pos="0">
                          <a:srgbClr val="00FF00"/>
                        </a:gs>
                        <a:gs pos="100000">
                          <a:srgbClr val="F7FEB8"/>
                        </a:gs>
                      </a:gsLst>
                      <a:path path="shape">
                        <a:fillToRect l="50000" t="50000" r="50000" b="50000"/>
                      </a:path>
                    </a:gra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s-ES" sz="5400" b="0" i="0" u="none" strike="noStrike" cap="none" normalizeH="0" baseline="0" dirty="0" smtClean="0">
                          <a:ln>
                            <a:noFill/>
                          </a:ln>
                          <a:solidFill>
                            <a:schemeClr val="tx1"/>
                          </a:solidFill>
                          <a:effectLst/>
                          <a:latin typeface="Arial" charset="0"/>
                          <a:hlinkClick r:id="rId5" action="ppaction://hlinksldjump"/>
                        </a:rPr>
                        <a:t>4</a:t>
                      </a:r>
                      <a:endParaRPr kumimoji="0" lang="es-ES" sz="5400" b="0" i="0" u="none" strike="noStrike" cap="none" normalizeH="0" baseline="0" dirty="0" smtClean="0">
                        <a:ln>
                          <a:noFill/>
                        </a:ln>
                        <a:solidFill>
                          <a:schemeClr val="tx1"/>
                        </a:solidFill>
                        <a:effectLst/>
                        <a:latin typeface="Arial" charset="0"/>
                      </a:endParaRPr>
                    </a:p>
                  </a:txBody>
                  <a:tcPr horzOverflow="overflow">
                    <a:lnL w="57150" cap="flat" cmpd="sng" algn="ctr">
                      <a:solidFill>
                        <a:schemeClr val="tx1"/>
                      </a:solidFill>
                      <a:prstDash val="solid"/>
                      <a:round/>
                      <a:headEnd type="none" w="med" len="med"/>
                      <a:tailEnd type="none" w="med" len="med"/>
                    </a:lnL>
                    <a:lnR w="57150" cap="flat" cmpd="sng" algn="ctr">
                      <a:solidFill>
                        <a:schemeClr val="tx1"/>
                      </a:solidFill>
                      <a:prstDash val="solid"/>
                      <a:round/>
                      <a:headEnd type="none" w="med" len="med"/>
                      <a:tailEnd type="none" w="med" len="med"/>
                    </a:lnR>
                    <a:lnT w="57150" cap="flat" cmpd="sng" algn="ctr">
                      <a:solidFill>
                        <a:schemeClr val="tx1"/>
                      </a:solidFill>
                      <a:prstDash val="solid"/>
                      <a:round/>
                      <a:headEnd type="none" w="med" len="med"/>
                      <a:tailEnd type="none" w="med" len="med"/>
                    </a:lnT>
                    <a:lnB w="57150" cap="flat" cmpd="sng" algn="ctr">
                      <a:solidFill>
                        <a:schemeClr val="tx1"/>
                      </a:solidFill>
                      <a:prstDash val="solid"/>
                      <a:round/>
                      <a:headEnd type="none" w="med" len="med"/>
                      <a:tailEnd type="none" w="med" len="med"/>
                    </a:lnB>
                    <a:lnTlToBr>
                      <a:noFill/>
                    </a:lnTlToBr>
                    <a:lnBlToTr>
                      <a:noFill/>
                    </a:lnBlToTr>
                    <a:gradFill rotWithShape="0">
                      <a:gsLst>
                        <a:gs pos="0">
                          <a:srgbClr val="00FF00"/>
                        </a:gs>
                        <a:gs pos="100000">
                          <a:srgbClr val="F7FEB8"/>
                        </a:gs>
                      </a:gsLst>
                      <a:path path="shape">
                        <a:fillToRect l="50000" t="50000" r="50000" b="50000"/>
                      </a:path>
                    </a:gra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s-ES" sz="5400" b="0" i="0" u="none" strike="noStrike" cap="none" normalizeH="0" baseline="0" dirty="0" smtClean="0">
                          <a:ln>
                            <a:noFill/>
                          </a:ln>
                          <a:solidFill>
                            <a:schemeClr val="tx1"/>
                          </a:solidFill>
                          <a:effectLst/>
                          <a:latin typeface="Arial" charset="0"/>
                          <a:hlinkClick r:id="rId6" action="ppaction://hlinksldjump"/>
                        </a:rPr>
                        <a:t>5</a:t>
                      </a:r>
                      <a:endParaRPr kumimoji="0" lang="es-ES" sz="5400" b="0" i="0" u="none" strike="noStrike" cap="none" normalizeH="0" baseline="0" dirty="0" smtClean="0">
                        <a:ln>
                          <a:noFill/>
                        </a:ln>
                        <a:solidFill>
                          <a:schemeClr val="tx1"/>
                        </a:solidFill>
                        <a:effectLst/>
                        <a:latin typeface="Arial" charset="0"/>
                      </a:endParaRPr>
                    </a:p>
                  </a:txBody>
                  <a:tcPr horzOverflow="overflow">
                    <a:lnL w="57150" cap="flat" cmpd="sng" algn="ctr">
                      <a:solidFill>
                        <a:schemeClr val="tx1"/>
                      </a:solidFill>
                      <a:prstDash val="solid"/>
                      <a:round/>
                      <a:headEnd type="none" w="med" len="med"/>
                      <a:tailEnd type="none" w="med" len="med"/>
                    </a:lnL>
                    <a:lnR w="57150" cap="flat" cmpd="sng" algn="ctr">
                      <a:solidFill>
                        <a:schemeClr val="tx1"/>
                      </a:solidFill>
                      <a:prstDash val="solid"/>
                      <a:round/>
                      <a:headEnd type="none" w="med" len="med"/>
                      <a:tailEnd type="none" w="med" len="med"/>
                    </a:lnR>
                    <a:lnT w="57150" cap="flat" cmpd="sng" algn="ctr">
                      <a:solidFill>
                        <a:schemeClr val="tx1"/>
                      </a:solidFill>
                      <a:prstDash val="solid"/>
                      <a:round/>
                      <a:headEnd type="none" w="med" len="med"/>
                      <a:tailEnd type="none" w="med" len="med"/>
                    </a:lnT>
                    <a:lnB w="57150" cap="flat" cmpd="sng" algn="ctr">
                      <a:solidFill>
                        <a:schemeClr val="tx1"/>
                      </a:solidFill>
                      <a:prstDash val="solid"/>
                      <a:round/>
                      <a:headEnd type="none" w="med" len="med"/>
                      <a:tailEnd type="none" w="med" len="med"/>
                    </a:lnB>
                    <a:lnTlToBr>
                      <a:noFill/>
                    </a:lnTlToBr>
                    <a:lnBlToTr>
                      <a:noFill/>
                    </a:lnBlToTr>
                    <a:gradFill rotWithShape="0">
                      <a:gsLst>
                        <a:gs pos="0">
                          <a:srgbClr val="00FF00"/>
                        </a:gs>
                        <a:gs pos="100000">
                          <a:srgbClr val="F7FEB8"/>
                        </a:gs>
                      </a:gsLst>
                      <a:path path="shape">
                        <a:fillToRect l="50000" t="50000" r="50000" b="50000"/>
                      </a:path>
                    </a:gra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s-ES" sz="5400" b="0" i="0" u="none" strike="noStrike" cap="none" normalizeH="0" baseline="0" dirty="0" smtClean="0">
                          <a:ln>
                            <a:noFill/>
                          </a:ln>
                          <a:solidFill>
                            <a:schemeClr val="tx1"/>
                          </a:solidFill>
                          <a:effectLst/>
                          <a:latin typeface="Arial" charset="0"/>
                          <a:hlinkClick r:id="rId7" action="ppaction://hlinksldjump"/>
                        </a:rPr>
                        <a:t>6</a:t>
                      </a:r>
                      <a:endParaRPr kumimoji="0" lang="es-ES" sz="5400" b="0" i="0" u="none" strike="noStrike" cap="none" normalizeH="0" baseline="0" dirty="0" smtClean="0">
                        <a:ln>
                          <a:noFill/>
                        </a:ln>
                        <a:solidFill>
                          <a:schemeClr val="tx1"/>
                        </a:solidFill>
                        <a:effectLst/>
                        <a:latin typeface="Arial" charset="0"/>
                      </a:endParaRPr>
                    </a:p>
                  </a:txBody>
                  <a:tcPr horzOverflow="overflow">
                    <a:lnL w="57150" cap="flat" cmpd="sng" algn="ctr">
                      <a:solidFill>
                        <a:schemeClr val="tx1"/>
                      </a:solidFill>
                      <a:prstDash val="solid"/>
                      <a:round/>
                      <a:headEnd type="none" w="med" len="med"/>
                      <a:tailEnd type="none" w="med" len="med"/>
                    </a:lnL>
                    <a:lnR w="57150" cap="flat" cmpd="sng" algn="ctr">
                      <a:solidFill>
                        <a:schemeClr val="tx1"/>
                      </a:solidFill>
                      <a:prstDash val="solid"/>
                      <a:round/>
                      <a:headEnd type="none" w="med" len="med"/>
                      <a:tailEnd type="none" w="med" len="med"/>
                    </a:lnR>
                    <a:lnT w="57150" cap="flat" cmpd="sng" algn="ctr">
                      <a:solidFill>
                        <a:schemeClr val="tx1"/>
                      </a:solidFill>
                      <a:prstDash val="solid"/>
                      <a:round/>
                      <a:headEnd type="none" w="med" len="med"/>
                      <a:tailEnd type="none" w="med" len="med"/>
                    </a:lnT>
                    <a:lnB w="57150" cap="flat" cmpd="sng" algn="ctr">
                      <a:solidFill>
                        <a:schemeClr val="tx1"/>
                      </a:solidFill>
                      <a:prstDash val="solid"/>
                      <a:round/>
                      <a:headEnd type="none" w="med" len="med"/>
                      <a:tailEnd type="none" w="med" len="med"/>
                    </a:lnB>
                    <a:lnTlToBr>
                      <a:noFill/>
                    </a:lnTlToBr>
                    <a:lnBlToTr>
                      <a:noFill/>
                    </a:lnBlToTr>
                    <a:gradFill rotWithShape="0">
                      <a:gsLst>
                        <a:gs pos="0">
                          <a:srgbClr val="00FF00"/>
                        </a:gs>
                        <a:gs pos="100000">
                          <a:srgbClr val="F7FEB8"/>
                        </a:gs>
                      </a:gsLst>
                      <a:path path="shape">
                        <a:fillToRect l="50000" t="50000" r="50000" b="50000"/>
                      </a:path>
                    </a:gra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s-ES" sz="5400" b="0" i="0" u="none" strike="noStrike" cap="none" normalizeH="0" baseline="0" dirty="0" smtClean="0">
                          <a:ln>
                            <a:noFill/>
                          </a:ln>
                          <a:solidFill>
                            <a:schemeClr val="tx1"/>
                          </a:solidFill>
                          <a:effectLst/>
                          <a:latin typeface="Arial" charset="0"/>
                          <a:hlinkClick r:id="rId8" action="ppaction://hlinksldjump"/>
                        </a:rPr>
                        <a:t>7</a:t>
                      </a:r>
                      <a:endParaRPr kumimoji="0" lang="es-ES" sz="5400" b="0" i="0" u="none" strike="noStrike" cap="none" normalizeH="0" baseline="0" dirty="0" smtClean="0">
                        <a:ln>
                          <a:noFill/>
                        </a:ln>
                        <a:solidFill>
                          <a:schemeClr val="tx1"/>
                        </a:solidFill>
                        <a:effectLst/>
                        <a:latin typeface="Arial" charset="0"/>
                      </a:endParaRPr>
                    </a:p>
                  </a:txBody>
                  <a:tcPr horzOverflow="overflow">
                    <a:lnL w="57150" cap="flat" cmpd="sng" algn="ctr">
                      <a:solidFill>
                        <a:schemeClr val="tx1"/>
                      </a:solidFill>
                      <a:prstDash val="solid"/>
                      <a:round/>
                      <a:headEnd type="none" w="med" len="med"/>
                      <a:tailEnd type="none" w="med" len="med"/>
                    </a:lnL>
                    <a:lnR w="57150" cap="flat" cmpd="sng" algn="ctr">
                      <a:solidFill>
                        <a:schemeClr val="tx1"/>
                      </a:solidFill>
                      <a:prstDash val="solid"/>
                      <a:round/>
                      <a:headEnd type="none" w="med" len="med"/>
                      <a:tailEnd type="none" w="med" len="med"/>
                    </a:lnR>
                    <a:lnT w="57150" cap="flat" cmpd="sng" algn="ctr">
                      <a:solidFill>
                        <a:schemeClr val="tx1"/>
                      </a:solidFill>
                      <a:prstDash val="solid"/>
                      <a:round/>
                      <a:headEnd type="none" w="med" len="med"/>
                      <a:tailEnd type="none" w="med" len="med"/>
                    </a:lnT>
                    <a:lnB w="57150" cap="flat" cmpd="sng" algn="ctr">
                      <a:solidFill>
                        <a:schemeClr val="tx1"/>
                      </a:solidFill>
                      <a:prstDash val="solid"/>
                      <a:round/>
                      <a:headEnd type="none" w="med" len="med"/>
                      <a:tailEnd type="none" w="med" len="med"/>
                    </a:lnB>
                    <a:lnTlToBr>
                      <a:noFill/>
                    </a:lnTlToBr>
                    <a:lnBlToTr>
                      <a:noFill/>
                    </a:lnBlToTr>
                    <a:gradFill rotWithShape="0">
                      <a:gsLst>
                        <a:gs pos="0">
                          <a:srgbClr val="00FF00"/>
                        </a:gs>
                        <a:gs pos="100000">
                          <a:srgbClr val="F7FEB8"/>
                        </a:gs>
                      </a:gsLst>
                      <a:path path="shape">
                        <a:fillToRect l="50000" t="50000" r="50000" b="50000"/>
                      </a:path>
                    </a:gra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defRPr/>
                      </a:pPr>
                      <a:r>
                        <a:rPr kumimoji="0" lang="es-ES" sz="5400" b="0" i="0" u="none" strike="noStrike" cap="none" normalizeH="0" baseline="0" dirty="0" smtClean="0">
                          <a:ln>
                            <a:noFill/>
                          </a:ln>
                          <a:solidFill>
                            <a:schemeClr val="tx1"/>
                          </a:solidFill>
                          <a:effectLst/>
                          <a:latin typeface="Arial" charset="0"/>
                          <a:hlinkClick r:id="rId9" action="ppaction://hlinksldjump"/>
                        </a:rPr>
                        <a:t>8</a:t>
                      </a:r>
                      <a:endParaRPr kumimoji="0" lang="es-ES" sz="5400" b="0" i="0" u="none" strike="noStrike" cap="none" normalizeH="0" baseline="0" dirty="0" smtClean="0">
                        <a:ln>
                          <a:noFill/>
                        </a:ln>
                        <a:solidFill>
                          <a:schemeClr val="tx1"/>
                        </a:solidFill>
                        <a:effectLst/>
                        <a:latin typeface="Arial" charset="0"/>
                      </a:endParaRPr>
                    </a:p>
                  </a:txBody>
                  <a:tcPr horzOverflow="overflow">
                    <a:lnL w="57150" cap="flat" cmpd="sng" algn="ctr">
                      <a:solidFill>
                        <a:schemeClr val="tx1"/>
                      </a:solidFill>
                      <a:prstDash val="solid"/>
                      <a:round/>
                      <a:headEnd type="none" w="med" len="med"/>
                      <a:tailEnd type="none" w="med" len="med"/>
                    </a:lnL>
                    <a:lnR w="57150" cap="flat" cmpd="sng" algn="ctr">
                      <a:solidFill>
                        <a:schemeClr val="tx1"/>
                      </a:solidFill>
                      <a:prstDash val="solid"/>
                      <a:round/>
                      <a:headEnd type="none" w="med" len="med"/>
                      <a:tailEnd type="none" w="med" len="med"/>
                    </a:lnR>
                    <a:lnT w="57150" cap="flat" cmpd="sng" algn="ctr">
                      <a:solidFill>
                        <a:schemeClr val="tx1"/>
                      </a:solidFill>
                      <a:prstDash val="solid"/>
                      <a:round/>
                      <a:headEnd type="none" w="med" len="med"/>
                      <a:tailEnd type="none" w="med" len="med"/>
                    </a:lnT>
                    <a:lnB w="57150" cap="flat" cmpd="sng" algn="ctr">
                      <a:solidFill>
                        <a:schemeClr val="tx1"/>
                      </a:solidFill>
                      <a:prstDash val="solid"/>
                      <a:round/>
                      <a:headEnd type="none" w="med" len="med"/>
                      <a:tailEnd type="none" w="med" len="med"/>
                    </a:lnB>
                    <a:lnTlToBr>
                      <a:noFill/>
                    </a:lnTlToBr>
                    <a:lnBlToTr>
                      <a:noFill/>
                    </a:lnBlToTr>
                    <a:gradFill rotWithShape="0">
                      <a:gsLst>
                        <a:gs pos="0">
                          <a:srgbClr val="00FF00"/>
                        </a:gs>
                        <a:gs pos="100000">
                          <a:srgbClr val="F7FEB8"/>
                        </a:gs>
                      </a:gsLst>
                      <a:path path="shape">
                        <a:fillToRect l="50000" t="50000" r="50000" b="50000"/>
                      </a:path>
                    </a:gradFill>
                  </a:tcPr>
                </a:tc>
              </a:tr>
              <a:tr h="1118640">
                <a:tc>
                  <a:txBody>
                    <a:bodyPr/>
                    <a:lstStyle/>
                    <a:p>
                      <a:pPr marL="0" marR="0" lvl="0" indent="0" algn="ctr" defTabSz="914400" rtl="0" eaLnBrk="1" fontAlgn="base" latinLnBrk="0" hangingPunct="1">
                        <a:lnSpc>
                          <a:spcPct val="100000"/>
                        </a:lnSpc>
                        <a:spcBef>
                          <a:spcPct val="20000"/>
                        </a:spcBef>
                        <a:spcAft>
                          <a:spcPct val="0"/>
                        </a:spcAft>
                        <a:buClrTx/>
                        <a:buSzTx/>
                        <a:buFontTx/>
                        <a:buNone/>
                        <a:tabLst/>
                        <a:defRPr/>
                      </a:pPr>
                      <a:r>
                        <a:rPr kumimoji="0" lang="es-ES" sz="5400" b="0" i="0" u="none" strike="noStrike" cap="none" normalizeH="0" baseline="0" dirty="0" smtClean="0">
                          <a:ln>
                            <a:noFill/>
                          </a:ln>
                          <a:solidFill>
                            <a:schemeClr val="tx1"/>
                          </a:solidFill>
                          <a:effectLst/>
                          <a:latin typeface="Arial" charset="0"/>
                          <a:hlinkClick r:id="rId10" action="ppaction://hlinksldjump"/>
                        </a:rPr>
                        <a:t>9</a:t>
                      </a:r>
                      <a:endParaRPr kumimoji="0" lang="es-ES" sz="5400" b="0" i="0" u="none" strike="noStrike" cap="none" normalizeH="0" baseline="0" dirty="0" smtClean="0">
                        <a:ln>
                          <a:noFill/>
                        </a:ln>
                        <a:solidFill>
                          <a:schemeClr val="tx1"/>
                        </a:solidFill>
                        <a:effectLst/>
                        <a:latin typeface="Arial" charset="0"/>
                      </a:endParaRPr>
                    </a:p>
                  </a:txBody>
                  <a:tcPr horzOverflow="overflow">
                    <a:lnL w="57150" cap="flat" cmpd="sng" algn="ctr">
                      <a:solidFill>
                        <a:schemeClr val="tx1"/>
                      </a:solidFill>
                      <a:prstDash val="solid"/>
                      <a:round/>
                      <a:headEnd type="none" w="med" len="med"/>
                      <a:tailEnd type="none" w="med" len="med"/>
                    </a:lnL>
                    <a:lnR w="57150" cap="flat" cmpd="sng" algn="ctr">
                      <a:solidFill>
                        <a:schemeClr val="tx1"/>
                      </a:solidFill>
                      <a:prstDash val="solid"/>
                      <a:round/>
                      <a:headEnd type="none" w="med" len="med"/>
                      <a:tailEnd type="none" w="med" len="med"/>
                    </a:lnR>
                    <a:lnT w="57150" cap="flat" cmpd="sng" algn="ctr">
                      <a:solidFill>
                        <a:schemeClr val="tx1"/>
                      </a:solidFill>
                      <a:prstDash val="solid"/>
                      <a:round/>
                      <a:headEnd type="none" w="med" len="med"/>
                      <a:tailEnd type="none" w="med" len="med"/>
                    </a:lnT>
                    <a:lnB w="57150" cap="flat" cmpd="sng" algn="ctr">
                      <a:solidFill>
                        <a:schemeClr val="tx1"/>
                      </a:solidFill>
                      <a:prstDash val="solid"/>
                      <a:round/>
                      <a:headEnd type="none" w="med" len="med"/>
                      <a:tailEnd type="none" w="med" len="med"/>
                    </a:lnB>
                    <a:lnTlToBr>
                      <a:noFill/>
                    </a:lnTlToBr>
                    <a:lnBlToTr>
                      <a:noFill/>
                    </a:lnBlToTr>
                    <a:gradFill rotWithShape="0">
                      <a:gsLst>
                        <a:gs pos="0">
                          <a:srgbClr val="00FF00"/>
                        </a:gs>
                        <a:gs pos="100000">
                          <a:srgbClr val="F7FEB8"/>
                        </a:gs>
                      </a:gsLst>
                      <a:path path="shape">
                        <a:fillToRect l="50000" t="50000" r="50000" b="50000"/>
                      </a:path>
                    </a:gra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defRPr/>
                      </a:pPr>
                      <a:r>
                        <a:rPr kumimoji="0" lang="es-ES" sz="5400" b="0" i="0" u="none" strike="noStrike" cap="none" normalizeH="0" baseline="0" dirty="0" smtClean="0">
                          <a:ln>
                            <a:noFill/>
                          </a:ln>
                          <a:solidFill>
                            <a:schemeClr val="tx1"/>
                          </a:solidFill>
                          <a:effectLst/>
                          <a:latin typeface="Arial" charset="0"/>
                          <a:hlinkClick r:id="rId11" action="ppaction://hlinksldjump"/>
                        </a:rPr>
                        <a:t>10</a:t>
                      </a:r>
                      <a:endParaRPr kumimoji="0" lang="es-ES" sz="5400" b="0" i="0" u="none" strike="noStrike" cap="none" normalizeH="0" baseline="0" dirty="0" smtClean="0">
                        <a:ln>
                          <a:noFill/>
                        </a:ln>
                        <a:solidFill>
                          <a:schemeClr val="tx1"/>
                        </a:solidFill>
                        <a:effectLst/>
                        <a:latin typeface="Arial" charset="0"/>
                      </a:endParaRPr>
                    </a:p>
                  </a:txBody>
                  <a:tcPr horzOverflow="overflow">
                    <a:lnL w="57150" cap="flat" cmpd="sng" algn="ctr">
                      <a:solidFill>
                        <a:schemeClr val="tx1"/>
                      </a:solidFill>
                      <a:prstDash val="solid"/>
                      <a:round/>
                      <a:headEnd type="none" w="med" len="med"/>
                      <a:tailEnd type="none" w="med" len="med"/>
                    </a:lnL>
                    <a:lnR w="57150" cap="flat" cmpd="sng" algn="ctr">
                      <a:solidFill>
                        <a:schemeClr val="tx1"/>
                      </a:solidFill>
                      <a:prstDash val="solid"/>
                      <a:round/>
                      <a:headEnd type="none" w="med" len="med"/>
                      <a:tailEnd type="none" w="med" len="med"/>
                    </a:lnR>
                    <a:lnT w="57150" cap="flat" cmpd="sng" algn="ctr">
                      <a:solidFill>
                        <a:schemeClr val="tx1"/>
                      </a:solidFill>
                      <a:prstDash val="solid"/>
                      <a:round/>
                      <a:headEnd type="none" w="med" len="med"/>
                      <a:tailEnd type="none" w="med" len="med"/>
                    </a:lnT>
                    <a:lnB w="57150" cap="flat" cmpd="sng" algn="ctr">
                      <a:solidFill>
                        <a:schemeClr val="tx1"/>
                      </a:solidFill>
                      <a:prstDash val="solid"/>
                      <a:round/>
                      <a:headEnd type="none" w="med" len="med"/>
                      <a:tailEnd type="none" w="med" len="med"/>
                    </a:lnB>
                    <a:lnTlToBr>
                      <a:noFill/>
                    </a:lnTlToBr>
                    <a:lnBlToTr>
                      <a:noFill/>
                    </a:lnBlToTr>
                    <a:gradFill rotWithShape="0">
                      <a:gsLst>
                        <a:gs pos="0">
                          <a:srgbClr val="00FF00"/>
                        </a:gs>
                        <a:gs pos="100000">
                          <a:srgbClr val="F7FEB8"/>
                        </a:gs>
                      </a:gsLst>
                      <a:path path="shape">
                        <a:fillToRect l="50000" t="50000" r="50000" b="50000"/>
                      </a:path>
                    </a:gra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defRPr/>
                      </a:pPr>
                      <a:r>
                        <a:rPr kumimoji="0" lang="es-ES" sz="5400" b="0" i="0" u="none" strike="noStrike" cap="none" normalizeH="0" baseline="0" dirty="0" smtClean="0">
                          <a:ln>
                            <a:noFill/>
                          </a:ln>
                          <a:solidFill>
                            <a:schemeClr val="tx1"/>
                          </a:solidFill>
                          <a:effectLst/>
                          <a:latin typeface="Arial" charset="0"/>
                          <a:hlinkClick r:id="rId12" action="ppaction://hlinksldjump"/>
                        </a:rPr>
                        <a:t>11</a:t>
                      </a:r>
                      <a:endParaRPr kumimoji="0" lang="es-ES" sz="5400" b="0" i="0" u="none" strike="noStrike" cap="none" normalizeH="0" baseline="0" dirty="0" smtClean="0">
                        <a:ln>
                          <a:noFill/>
                        </a:ln>
                        <a:solidFill>
                          <a:schemeClr val="tx1"/>
                        </a:solidFill>
                        <a:effectLst/>
                        <a:latin typeface="Arial" charset="0"/>
                      </a:endParaRPr>
                    </a:p>
                  </a:txBody>
                  <a:tcPr horzOverflow="overflow">
                    <a:lnL w="57150" cap="flat" cmpd="sng" algn="ctr">
                      <a:solidFill>
                        <a:schemeClr val="tx1"/>
                      </a:solidFill>
                      <a:prstDash val="solid"/>
                      <a:round/>
                      <a:headEnd type="none" w="med" len="med"/>
                      <a:tailEnd type="none" w="med" len="med"/>
                    </a:lnL>
                    <a:lnR w="57150" cap="flat" cmpd="sng" algn="ctr">
                      <a:solidFill>
                        <a:schemeClr val="tx1"/>
                      </a:solidFill>
                      <a:prstDash val="solid"/>
                      <a:round/>
                      <a:headEnd type="none" w="med" len="med"/>
                      <a:tailEnd type="none" w="med" len="med"/>
                    </a:lnR>
                    <a:lnT w="57150" cap="flat" cmpd="sng" algn="ctr">
                      <a:solidFill>
                        <a:schemeClr val="tx1"/>
                      </a:solidFill>
                      <a:prstDash val="solid"/>
                      <a:round/>
                      <a:headEnd type="none" w="med" len="med"/>
                      <a:tailEnd type="none" w="med" len="med"/>
                    </a:lnT>
                    <a:lnB w="57150" cap="flat" cmpd="sng" algn="ctr">
                      <a:solidFill>
                        <a:schemeClr val="tx1"/>
                      </a:solidFill>
                      <a:prstDash val="solid"/>
                      <a:round/>
                      <a:headEnd type="none" w="med" len="med"/>
                      <a:tailEnd type="none" w="med" len="med"/>
                    </a:lnB>
                    <a:lnTlToBr>
                      <a:noFill/>
                    </a:lnTlToBr>
                    <a:lnBlToTr>
                      <a:noFill/>
                    </a:lnBlToTr>
                    <a:gradFill rotWithShape="0">
                      <a:gsLst>
                        <a:gs pos="0">
                          <a:srgbClr val="00FF00"/>
                        </a:gs>
                        <a:gs pos="100000">
                          <a:srgbClr val="F7FEB8"/>
                        </a:gs>
                      </a:gsLst>
                      <a:path path="shape">
                        <a:fillToRect l="50000" t="50000" r="50000" b="50000"/>
                      </a:path>
                    </a:gra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defRPr/>
                      </a:pPr>
                      <a:r>
                        <a:rPr kumimoji="0" lang="es-ES" sz="5400" b="0" i="0" u="none" strike="noStrike" cap="none" normalizeH="0" baseline="0" dirty="0" smtClean="0">
                          <a:ln>
                            <a:noFill/>
                          </a:ln>
                          <a:solidFill>
                            <a:schemeClr val="tx1"/>
                          </a:solidFill>
                          <a:effectLst/>
                          <a:latin typeface="Arial" charset="0"/>
                          <a:hlinkClick r:id="rId13" action="ppaction://hlinksldjump"/>
                        </a:rPr>
                        <a:t>12</a:t>
                      </a:r>
                      <a:endParaRPr kumimoji="0" lang="es-ES" sz="5400" b="0" i="0" u="none" strike="noStrike" cap="none" normalizeH="0" baseline="0" dirty="0" smtClean="0">
                        <a:ln>
                          <a:noFill/>
                        </a:ln>
                        <a:solidFill>
                          <a:schemeClr val="tx1"/>
                        </a:solidFill>
                        <a:effectLst/>
                        <a:latin typeface="Arial" charset="0"/>
                      </a:endParaRPr>
                    </a:p>
                  </a:txBody>
                  <a:tcPr horzOverflow="overflow">
                    <a:lnL w="57150" cap="flat" cmpd="sng" algn="ctr">
                      <a:solidFill>
                        <a:schemeClr val="tx1"/>
                      </a:solidFill>
                      <a:prstDash val="solid"/>
                      <a:round/>
                      <a:headEnd type="none" w="med" len="med"/>
                      <a:tailEnd type="none" w="med" len="med"/>
                    </a:lnL>
                    <a:lnR w="57150" cap="flat" cmpd="sng" algn="ctr">
                      <a:solidFill>
                        <a:schemeClr val="tx1"/>
                      </a:solidFill>
                      <a:prstDash val="solid"/>
                      <a:round/>
                      <a:headEnd type="none" w="med" len="med"/>
                      <a:tailEnd type="none" w="med" len="med"/>
                    </a:lnR>
                    <a:lnT w="57150" cap="flat" cmpd="sng" algn="ctr">
                      <a:solidFill>
                        <a:schemeClr val="tx1"/>
                      </a:solidFill>
                      <a:prstDash val="solid"/>
                      <a:round/>
                      <a:headEnd type="none" w="med" len="med"/>
                      <a:tailEnd type="none" w="med" len="med"/>
                    </a:lnT>
                    <a:lnB w="57150" cap="flat" cmpd="sng" algn="ctr">
                      <a:solidFill>
                        <a:schemeClr val="tx1"/>
                      </a:solidFill>
                      <a:prstDash val="solid"/>
                      <a:round/>
                      <a:headEnd type="none" w="med" len="med"/>
                      <a:tailEnd type="none" w="med" len="med"/>
                    </a:lnB>
                    <a:lnTlToBr>
                      <a:noFill/>
                    </a:lnTlToBr>
                    <a:lnBlToTr>
                      <a:noFill/>
                    </a:lnBlToTr>
                    <a:gradFill rotWithShape="0">
                      <a:gsLst>
                        <a:gs pos="0">
                          <a:srgbClr val="00FF00"/>
                        </a:gs>
                        <a:gs pos="100000">
                          <a:srgbClr val="F7FEB8"/>
                        </a:gs>
                      </a:gsLst>
                      <a:path path="shape">
                        <a:fillToRect l="50000" t="50000" r="50000" b="50000"/>
                      </a:path>
                    </a:gra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defRPr/>
                      </a:pPr>
                      <a:r>
                        <a:rPr kumimoji="0" lang="es-ES" sz="5400" b="0" i="0" u="none" strike="noStrike" cap="none" normalizeH="0" baseline="0" dirty="0" smtClean="0">
                          <a:ln>
                            <a:noFill/>
                          </a:ln>
                          <a:solidFill>
                            <a:schemeClr val="tx1"/>
                          </a:solidFill>
                          <a:effectLst/>
                          <a:latin typeface="Arial" charset="0"/>
                          <a:hlinkClick r:id="rId14" action="ppaction://hlinksldjump"/>
                        </a:rPr>
                        <a:t>13</a:t>
                      </a:r>
                      <a:endParaRPr kumimoji="0" lang="es-ES" sz="5400" b="0" i="0" u="none" strike="noStrike" cap="none" normalizeH="0" baseline="0" dirty="0" smtClean="0">
                        <a:ln>
                          <a:noFill/>
                        </a:ln>
                        <a:solidFill>
                          <a:schemeClr val="tx1"/>
                        </a:solidFill>
                        <a:effectLst/>
                        <a:latin typeface="Arial" charset="0"/>
                      </a:endParaRPr>
                    </a:p>
                    <a:p>
                      <a:pPr marL="0" marR="0" lvl="0" indent="0" algn="ctr" defTabSz="914400" rtl="0" eaLnBrk="1" fontAlgn="base" latinLnBrk="0" hangingPunct="1">
                        <a:lnSpc>
                          <a:spcPct val="100000"/>
                        </a:lnSpc>
                        <a:spcBef>
                          <a:spcPct val="20000"/>
                        </a:spcBef>
                        <a:spcAft>
                          <a:spcPct val="0"/>
                        </a:spcAft>
                        <a:buClrTx/>
                        <a:buSzTx/>
                        <a:buFontTx/>
                        <a:buNone/>
                        <a:tabLst/>
                      </a:pPr>
                      <a:endParaRPr kumimoji="0" lang="es-ES" sz="5400" b="0" i="0" u="none" strike="noStrike" cap="none" normalizeH="0" baseline="0" dirty="0" smtClean="0">
                        <a:ln>
                          <a:noFill/>
                        </a:ln>
                        <a:solidFill>
                          <a:schemeClr val="tx1"/>
                        </a:solidFill>
                        <a:effectLst/>
                        <a:latin typeface="Arial" charset="0"/>
                      </a:endParaRPr>
                    </a:p>
                  </a:txBody>
                  <a:tcPr horzOverflow="overflow">
                    <a:lnL w="57150" cap="flat" cmpd="sng" algn="ctr">
                      <a:solidFill>
                        <a:schemeClr val="tx1"/>
                      </a:solidFill>
                      <a:prstDash val="solid"/>
                      <a:round/>
                      <a:headEnd type="none" w="med" len="med"/>
                      <a:tailEnd type="none" w="med" len="med"/>
                    </a:lnL>
                    <a:lnR w="57150" cap="flat" cmpd="sng" algn="ctr">
                      <a:solidFill>
                        <a:schemeClr val="tx1"/>
                      </a:solidFill>
                      <a:prstDash val="solid"/>
                      <a:round/>
                      <a:headEnd type="none" w="med" len="med"/>
                      <a:tailEnd type="none" w="med" len="med"/>
                    </a:lnR>
                    <a:lnT w="57150" cap="flat" cmpd="sng" algn="ctr">
                      <a:solidFill>
                        <a:schemeClr val="tx1"/>
                      </a:solidFill>
                      <a:prstDash val="solid"/>
                      <a:round/>
                      <a:headEnd type="none" w="med" len="med"/>
                      <a:tailEnd type="none" w="med" len="med"/>
                    </a:lnT>
                    <a:lnB w="57150" cap="flat" cmpd="sng" algn="ctr">
                      <a:solidFill>
                        <a:schemeClr val="tx1"/>
                      </a:solidFill>
                      <a:prstDash val="solid"/>
                      <a:round/>
                      <a:headEnd type="none" w="med" len="med"/>
                      <a:tailEnd type="none" w="med" len="med"/>
                    </a:lnB>
                    <a:lnTlToBr>
                      <a:noFill/>
                    </a:lnTlToBr>
                    <a:lnBlToTr>
                      <a:noFill/>
                    </a:lnBlToTr>
                    <a:gradFill rotWithShape="0">
                      <a:gsLst>
                        <a:gs pos="0">
                          <a:srgbClr val="00FF00"/>
                        </a:gs>
                        <a:gs pos="100000">
                          <a:srgbClr val="F7FEB8"/>
                        </a:gs>
                      </a:gsLst>
                      <a:path path="shape">
                        <a:fillToRect l="50000" t="50000" r="50000" b="50000"/>
                      </a:path>
                    </a:gra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defRPr/>
                      </a:pPr>
                      <a:r>
                        <a:rPr kumimoji="0" lang="es-ES" sz="5400" b="0" i="0" u="none" strike="noStrike" cap="none" normalizeH="0" baseline="0" dirty="0" smtClean="0">
                          <a:ln>
                            <a:noFill/>
                          </a:ln>
                          <a:solidFill>
                            <a:schemeClr val="tx1"/>
                          </a:solidFill>
                          <a:effectLst/>
                          <a:latin typeface="Arial" charset="0"/>
                          <a:hlinkClick r:id="rId15" action="ppaction://hlinksldjump"/>
                        </a:rPr>
                        <a:t>14</a:t>
                      </a:r>
                      <a:endParaRPr kumimoji="0" lang="es-ES" sz="5400" b="0" i="0" u="none" strike="noStrike" cap="none" normalizeH="0" baseline="0" dirty="0" smtClean="0">
                        <a:ln>
                          <a:noFill/>
                        </a:ln>
                        <a:solidFill>
                          <a:schemeClr val="tx1"/>
                        </a:solidFill>
                        <a:effectLst/>
                        <a:latin typeface="Arial" charset="0"/>
                      </a:endParaRPr>
                    </a:p>
                  </a:txBody>
                  <a:tcPr horzOverflow="overflow">
                    <a:lnL w="57150" cap="flat" cmpd="sng" algn="ctr">
                      <a:solidFill>
                        <a:schemeClr val="tx1"/>
                      </a:solidFill>
                      <a:prstDash val="solid"/>
                      <a:round/>
                      <a:headEnd type="none" w="med" len="med"/>
                      <a:tailEnd type="none" w="med" len="med"/>
                    </a:lnL>
                    <a:lnR w="57150" cap="flat" cmpd="sng" algn="ctr">
                      <a:solidFill>
                        <a:schemeClr val="tx1"/>
                      </a:solidFill>
                      <a:prstDash val="solid"/>
                      <a:round/>
                      <a:headEnd type="none" w="med" len="med"/>
                      <a:tailEnd type="none" w="med" len="med"/>
                    </a:lnR>
                    <a:lnT w="57150" cap="flat" cmpd="sng" algn="ctr">
                      <a:solidFill>
                        <a:schemeClr val="tx1"/>
                      </a:solidFill>
                      <a:prstDash val="solid"/>
                      <a:round/>
                      <a:headEnd type="none" w="med" len="med"/>
                      <a:tailEnd type="none" w="med" len="med"/>
                    </a:lnT>
                    <a:lnB w="57150" cap="flat" cmpd="sng" algn="ctr">
                      <a:solidFill>
                        <a:schemeClr val="tx1"/>
                      </a:solidFill>
                      <a:prstDash val="solid"/>
                      <a:round/>
                      <a:headEnd type="none" w="med" len="med"/>
                      <a:tailEnd type="none" w="med" len="med"/>
                    </a:lnB>
                    <a:lnTlToBr>
                      <a:noFill/>
                    </a:lnTlToBr>
                    <a:lnBlToTr>
                      <a:noFill/>
                    </a:lnBlToTr>
                    <a:gradFill rotWithShape="0">
                      <a:gsLst>
                        <a:gs pos="0">
                          <a:srgbClr val="00FF00"/>
                        </a:gs>
                        <a:gs pos="100000">
                          <a:srgbClr val="F7FEB8"/>
                        </a:gs>
                      </a:gsLst>
                      <a:path path="shape">
                        <a:fillToRect l="50000" t="50000" r="50000" b="50000"/>
                      </a:path>
                    </a:gra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defRPr/>
                      </a:pPr>
                      <a:r>
                        <a:rPr kumimoji="0" lang="es-ES" sz="5400" b="0" i="0" u="none" strike="noStrike" cap="none" normalizeH="0" baseline="0" dirty="0" smtClean="0">
                          <a:ln>
                            <a:noFill/>
                          </a:ln>
                          <a:solidFill>
                            <a:schemeClr val="tx1"/>
                          </a:solidFill>
                          <a:effectLst/>
                          <a:latin typeface="Arial" charset="0"/>
                          <a:hlinkClick r:id="rId16" action="ppaction://hlinksldjump"/>
                        </a:rPr>
                        <a:t>15</a:t>
                      </a:r>
                      <a:endParaRPr kumimoji="0" lang="es-ES" sz="5400" b="0" i="0" u="none" strike="noStrike" cap="none" normalizeH="0" baseline="0" dirty="0" smtClean="0">
                        <a:ln>
                          <a:noFill/>
                        </a:ln>
                        <a:solidFill>
                          <a:schemeClr val="tx1"/>
                        </a:solidFill>
                        <a:effectLst/>
                        <a:latin typeface="Arial" charset="0"/>
                      </a:endParaRPr>
                    </a:p>
                    <a:p>
                      <a:pPr marL="0" marR="0" lvl="0" indent="0" algn="ctr" defTabSz="914400" rtl="0" eaLnBrk="1" fontAlgn="base" latinLnBrk="0" hangingPunct="1">
                        <a:lnSpc>
                          <a:spcPct val="100000"/>
                        </a:lnSpc>
                        <a:spcBef>
                          <a:spcPct val="20000"/>
                        </a:spcBef>
                        <a:spcAft>
                          <a:spcPct val="0"/>
                        </a:spcAft>
                        <a:buClrTx/>
                        <a:buSzTx/>
                        <a:buFontTx/>
                        <a:buNone/>
                        <a:tabLst/>
                      </a:pPr>
                      <a:endParaRPr kumimoji="0" lang="es-ES" sz="5400" b="0" i="0" u="none" strike="noStrike" cap="none" normalizeH="0" baseline="0" dirty="0" smtClean="0">
                        <a:ln>
                          <a:noFill/>
                        </a:ln>
                        <a:solidFill>
                          <a:schemeClr val="tx1"/>
                        </a:solidFill>
                        <a:effectLst/>
                        <a:latin typeface="Arial" charset="0"/>
                      </a:endParaRPr>
                    </a:p>
                  </a:txBody>
                  <a:tcPr horzOverflow="overflow">
                    <a:lnL w="57150" cap="flat" cmpd="sng" algn="ctr">
                      <a:solidFill>
                        <a:schemeClr val="tx1"/>
                      </a:solidFill>
                      <a:prstDash val="solid"/>
                      <a:round/>
                      <a:headEnd type="none" w="med" len="med"/>
                      <a:tailEnd type="none" w="med" len="med"/>
                    </a:lnL>
                    <a:lnR w="57150" cap="flat" cmpd="sng" algn="ctr">
                      <a:solidFill>
                        <a:schemeClr val="tx1"/>
                      </a:solidFill>
                      <a:prstDash val="solid"/>
                      <a:round/>
                      <a:headEnd type="none" w="med" len="med"/>
                      <a:tailEnd type="none" w="med" len="med"/>
                    </a:lnR>
                    <a:lnT w="57150" cap="flat" cmpd="sng" algn="ctr">
                      <a:solidFill>
                        <a:schemeClr val="tx1"/>
                      </a:solidFill>
                      <a:prstDash val="solid"/>
                      <a:round/>
                      <a:headEnd type="none" w="med" len="med"/>
                      <a:tailEnd type="none" w="med" len="med"/>
                    </a:lnT>
                    <a:lnB w="57150" cap="flat" cmpd="sng" algn="ctr">
                      <a:solidFill>
                        <a:schemeClr val="tx1"/>
                      </a:solidFill>
                      <a:prstDash val="solid"/>
                      <a:round/>
                      <a:headEnd type="none" w="med" len="med"/>
                      <a:tailEnd type="none" w="med" len="med"/>
                    </a:lnB>
                    <a:lnTlToBr>
                      <a:noFill/>
                    </a:lnTlToBr>
                    <a:lnBlToTr>
                      <a:noFill/>
                    </a:lnBlToTr>
                    <a:gradFill rotWithShape="0">
                      <a:gsLst>
                        <a:gs pos="0">
                          <a:srgbClr val="00FF00"/>
                        </a:gs>
                        <a:gs pos="100000">
                          <a:srgbClr val="F7FEB8"/>
                        </a:gs>
                      </a:gsLst>
                      <a:path path="shape">
                        <a:fillToRect l="50000" t="50000" r="50000" b="50000"/>
                      </a:path>
                    </a:gra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defRPr/>
                      </a:pPr>
                      <a:r>
                        <a:rPr kumimoji="0" lang="es-ES" sz="5400" b="0" i="0" u="none" strike="noStrike" cap="none" normalizeH="0" baseline="0" dirty="0" smtClean="0">
                          <a:ln>
                            <a:noFill/>
                          </a:ln>
                          <a:solidFill>
                            <a:schemeClr val="tx1"/>
                          </a:solidFill>
                          <a:effectLst/>
                          <a:latin typeface="Arial" charset="0"/>
                          <a:hlinkClick r:id="rId17" action="ppaction://hlinksldjump"/>
                        </a:rPr>
                        <a:t>16</a:t>
                      </a:r>
                      <a:endParaRPr kumimoji="0" lang="es-ES" sz="5400" b="0" i="0" u="none" strike="noStrike" cap="none" normalizeH="0" baseline="0" dirty="0" smtClean="0">
                        <a:ln>
                          <a:noFill/>
                        </a:ln>
                        <a:solidFill>
                          <a:schemeClr val="tx1"/>
                        </a:solidFill>
                        <a:effectLst/>
                        <a:latin typeface="Arial" charset="0"/>
                      </a:endParaRPr>
                    </a:p>
                    <a:p>
                      <a:pPr marL="0" marR="0" lvl="0" indent="0" algn="ctr" defTabSz="914400" rtl="0" eaLnBrk="1" fontAlgn="base" latinLnBrk="0" hangingPunct="1">
                        <a:lnSpc>
                          <a:spcPct val="100000"/>
                        </a:lnSpc>
                        <a:spcBef>
                          <a:spcPct val="20000"/>
                        </a:spcBef>
                        <a:spcAft>
                          <a:spcPct val="0"/>
                        </a:spcAft>
                        <a:buClrTx/>
                        <a:buSzTx/>
                        <a:buFontTx/>
                        <a:buNone/>
                        <a:tabLst/>
                      </a:pPr>
                      <a:endParaRPr kumimoji="0" lang="es-ES" sz="5400" b="0" i="0" u="none" strike="noStrike" cap="none" normalizeH="0" baseline="0" dirty="0" smtClean="0">
                        <a:ln>
                          <a:noFill/>
                        </a:ln>
                        <a:solidFill>
                          <a:schemeClr val="tx1"/>
                        </a:solidFill>
                        <a:effectLst/>
                        <a:latin typeface="Arial" charset="0"/>
                      </a:endParaRPr>
                    </a:p>
                  </a:txBody>
                  <a:tcPr horzOverflow="overflow">
                    <a:lnL w="57150" cap="flat" cmpd="sng" algn="ctr">
                      <a:solidFill>
                        <a:schemeClr val="tx1"/>
                      </a:solidFill>
                      <a:prstDash val="solid"/>
                      <a:round/>
                      <a:headEnd type="none" w="med" len="med"/>
                      <a:tailEnd type="none" w="med" len="med"/>
                    </a:lnL>
                    <a:lnR w="57150" cap="flat" cmpd="sng" algn="ctr">
                      <a:solidFill>
                        <a:schemeClr val="tx1"/>
                      </a:solidFill>
                      <a:prstDash val="solid"/>
                      <a:round/>
                      <a:headEnd type="none" w="med" len="med"/>
                      <a:tailEnd type="none" w="med" len="med"/>
                    </a:lnR>
                    <a:lnT w="57150" cap="flat" cmpd="sng" algn="ctr">
                      <a:solidFill>
                        <a:schemeClr val="tx1"/>
                      </a:solidFill>
                      <a:prstDash val="solid"/>
                      <a:round/>
                      <a:headEnd type="none" w="med" len="med"/>
                      <a:tailEnd type="none" w="med" len="med"/>
                    </a:lnT>
                    <a:lnB w="57150" cap="flat" cmpd="sng" algn="ctr">
                      <a:solidFill>
                        <a:schemeClr val="tx1"/>
                      </a:solidFill>
                      <a:prstDash val="solid"/>
                      <a:round/>
                      <a:headEnd type="none" w="med" len="med"/>
                      <a:tailEnd type="none" w="med" len="med"/>
                    </a:lnB>
                    <a:lnTlToBr>
                      <a:noFill/>
                    </a:lnTlToBr>
                    <a:lnBlToTr>
                      <a:noFill/>
                    </a:lnBlToTr>
                    <a:gradFill rotWithShape="0">
                      <a:gsLst>
                        <a:gs pos="0">
                          <a:srgbClr val="00FF00"/>
                        </a:gs>
                        <a:gs pos="100000">
                          <a:srgbClr val="F7FEB8"/>
                        </a:gs>
                      </a:gsLst>
                      <a:path path="shape">
                        <a:fillToRect l="50000" t="50000" r="50000" b="50000"/>
                      </a:path>
                    </a:gradFill>
                  </a:tcPr>
                </a:tc>
              </a:tr>
              <a:tr h="1586387">
                <a:tc>
                  <a:txBody>
                    <a:bodyPr/>
                    <a:lstStyle/>
                    <a:p>
                      <a:pPr marL="0" marR="0" lvl="0" indent="0" algn="ctr" defTabSz="914400" rtl="0" eaLnBrk="1" fontAlgn="base" latinLnBrk="0" hangingPunct="1">
                        <a:lnSpc>
                          <a:spcPct val="100000"/>
                        </a:lnSpc>
                        <a:spcBef>
                          <a:spcPct val="20000"/>
                        </a:spcBef>
                        <a:spcAft>
                          <a:spcPct val="0"/>
                        </a:spcAft>
                        <a:buClrTx/>
                        <a:buSzTx/>
                        <a:buFontTx/>
                        <a:buNone/>
                        <a:tabLst/>
                        <a:defRPr/>
                      </a:pPr>
                      <a:r>
                        <a:rPr kumimoji="0" lang="es-ES" sz="5400" b="0" i="0" u="none" strike="noStrike" cap="none" normalizeH="0" baseline="0" dirty="0" smtClean="0">
                          <a:ln>
                            <a:noFill/>
                          </a:ln>
                          <a:solidFill>
                            <a:schemeClr val="tx1"/>
                          </a:solidFill>
                          <a:effectLst/>
                          <a:latin typeface="Arial" charset="0"/>
                          <a:hlinkClick r:id="rId18" action="ppaction://hlinksldjump"/>
                        </a:rPr>
                        <a:t>17</a:t>
                      </a:r>
                      <a:endParaRPr kumimoji="0" lang="es-ES" sz="5400" b="0" i="0" u="none" strike="noStrike" cap="none" normalizeH="0" baseline="0" dirty="0" smtClean="0">
                        <a:ln>
                          <a:noFill/>
                        </a:ln>
                        <a:solidFill>
                          <a:schemeClr val="tx1"/>
                        </a:solidFill>
                        <a:effectLst/>
                        <a:latin typeface="Arial" charset="0"/>
                      </a:endParaRPr>
                    </a:p>
                  </a:txBody>
                  <a:tcPr horzOverflow="overflow">
                    <a:lnL w="57150" cap="flat" cmpd="sng" algn="ctr">
                      <a:solidFill>
                        <a:schemeClr val="tx1"/>
                      </a:solidFill>
                      <a:prstDash val="solid"/>
                      <a:round/>
                      <a:headEnd type="none" w="med" len="med"/>
                      <a:tailEnd type="none" w="med" len="med"/>
                    </a:lnL>
                    <a:lnR w="57150" cap="flat" cmpd="sng" algn="ctr">
                      <a:solidFill>
                        <a:schemeClr val="tx1"/>
                      </a:solidFill>
                      <a:prstDash val="solid"/>
                      <a:round/>
                      <a:headEnd type="none" w="med" len="med"/>
                      <a:tailEnd type="none" w="med" len="med"/>
                    </a:lnR>
                    <a:lnT w="57150" cap="flat" cmpd="sng" algn="ctr">
                      <a:solidFill>
                        <a:schemeClr val="tx1"/>
                      </a:solidFill>
                      <a:prstDash val="solid"/>
                      <a:round/>
                      <a:headEnd type="none" w="med" len="med"/>
                      <a:tailEnd type="none" w="med" len="med"/>
                    </a:lnT>
                    <a:lnB w="57150" cap="flat" cmpd="sng" algn="ctr">
                      <a:solidFill>
                        <a:schemeClr val="tx1"/>
                      </a:solidFill>
                      <a:prstDash val="solid"/>
                      <a:round/>
                      <a:headEnd type="none" w="med" len="med"/>
                      <a:tailEnd type="none" w="med" len="med"/>
                    </a:lnB>
                    <a:lnTlToBr>
                      <a:noFill/>
                    </a:lnTlToBr>
                    <a:lnBlToTr>
                      <a:noFill/>
                    </a:lnBlToTr>
                    <a:gradFill rotWithShape="0">
                      <a:gsLst>
                        <a:gs pos="0">
                          <a:srgbClr val="00FF00"/>
                        </a:gs>
                        <a:gs pos="100000">
                          <a:srgbClr val="F7FEB8"/>
                        </a:gs>
                      </a:gsLst>
                      <a:path path="shape">
                        <a:fillToRect l="50000" t="50000" r="50000" b="50000"/>
                      </a:path>
                    </a:gra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defRPr/>
                      </a:pPr>
                      <a:r>
                        <a:rPr kumimoji="0" lang="es-ES" sz="5400" b="0" i="0" u="none" strike="noStrike" cap="none" normalizeH="0" baseline="0" dirty="0" smtClean="0">
                          <a:ln>
                            <a:noFill/>
                          </a:ln>
                          <a:solidFill>
                            <a:schemeClr val="tx1"/>
                          </a:solidFill>
                          <a:effectLst/>
                          <a:latin typeface="Arial" charset="0"/>
                          <a:hlinkClick r:id="rId19" action="ppaction://hlinksldjump"/>
                        </a:rPr>
                        <a:t>18</a:t>
                      </a:r>
                      <a:endParaRPr kumimoji="0" lang="es-ES" sz="5400" b="0" i="0" u="none" strike="noStrike" cap="none" normalizeH="0" baseline="0" dirty="0" smtClean="0">
                        <a:ln>
                          <a:noFill/>
                        </a:ln>
                        <a:solidFill>
                          <a:schemeClr val="tx1"/>
                        </a:solidFill>
                        <a:effectLst/>
                        <a:latin typeface="Arial" charset="0"/>
                      </a:endParaRPr>
                    </a:p>
                  </a:txBody>
                  <a:tcPr horzOverflow="overflow">
                    <a:lnL w="57150" cap="flat" cmpd="sng" algn="ctr">
                      <a:solidFill>
                        <a:schemeClr val="tx1"/>
                      </a:solidFill>
                      <a:prstDash val="solid"/>
                      <a:round/>
                      <a:headEnd type="none" w="med" len="med"/>
                      <a:tailEnd type="none" w="med" len="med"/>
                    </a:lnL>
                    <a:lnR w="57150" cap="flat" cmpd="sng" algn="ctr">
                      <a:solidFill>
                        <a:schemeClr val="tx1"/>
                      </a:solidFill>
                      <a:prstDash val="solid"/>
                      <a:round/>
                      <a:headEnd type="none" w="med" len="med"/>
                      <a:tailEnd type="none" w="med" len="med"/>
                    </a:lnR>
                    <a:lnT w="57150" cap="flat" cmpd="sng" algn="ctr">
                      <a:solidFill>
                        <a:schemeClr val="tx1"/>
                      </a:solidFill>
                      <a:prstDash val="solid"/>
                      <a:round/>
                      <a:headEnd type="none" w="med" len="med"/>
                      <a:tailEnd type="none" w="med" len="med"/>
                    </a:lnT>
                    <a:lnB w="57150" cap="flat" cmpd="sng" algn="ctr">
                      <a:solidFill>
                        <a:schemeClr val="tx1"/>
                      </a:solidFill>
                      <a:prstDash val="solid"/>
                      <a:round/>
                      <a:headEnd type="none" w="med" len="med"/>
                      <a:tailEnd type="none" w="med" len="med"/>
                    </a:lnB>
                    <a:lnTlToBr>
                      <a:noFill/>
                    </a:lnTlToBr>
                    <a:lnBlToTr>
                      <a:noFill/>
                    </a:lnBlToTr>
                    <a:gradFill rotWithShape="0">
                      <a:gsLst>
                        <a:gs pos="0">
                          <a:srgbClr val="00FF00"/>
                        </a:gs>
                        <a:gs pos="100000">
                          <a:srgbClr val="F7FEB8"/>
                        </a:gs>
                      </a:gsLst>
                      <a:path path="shape">
                        <a:fillToRect l="50000" t="50000" r="50000" b="50000"/>
                      </a:path>
                    </a:gra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defRPr/>
                      </a:pPr>
                      <a:r>
                        <a:rPr kumimoji="0" lang="es-ES" sz="5400" b="0" i="0" u="none" strike="noStrike" cap="none" normalizeH="0" baseline="0" dirty="0" smtClean="0">
                          <a:ln>
                            <a:noFill/>
                          </a:ln>
                          <a:solidFill>
                            <a:schemeClr val="tx1"/>
                          </a:solidFill>
                          <a:effectLst/>
                          <a:latin typeface="Arial" charset="0"/>
                          <a:hlinkClick r:id="rId20" action="ppaction://hlinksldjump"/>
                        </a:rPr>
                        <a:t>19</a:t>
                      </a:r>
                      <a:endParaRPr kumimoji="0" lang="es-ES" sz="5400" b="0" i="0" u="none" strike="noStrike" cap="none" normalizeH="0" baseline="0" dirty="0" smtClean="0">
                        <a:ln>
                          <a:noFill/>
                        </a:ln>
                        <a:solidFill>
                          <a:schemeClr val="tx1"/>
                        </a:solidFill>
                        <a:effectLst/>
                        <a:latin typeface="Arial" charset="0"/>
                      </a:endParaRPr>
                    </a:p>
                  </a:txBody>
                  <a:tcPr horzOverflow="overflow">
                    <a:lnL w="57150" cap="flat" cmpd="sng" algn="ctr">
                      <a:solidFill>
                        <a:schemeClr val="tx1"/>
                      </a:solidFill>
                      <a:prstDash val="solid"/>
                      <a:round/>
                      <a:headEnd type="none" w="med" len="med"/>
                      <a:tailEnd type="none" w="med" len="med"/>
                    </a:lnL>
                    <a:lnR w="57150" cap="flat" cmpd="sng" algn="ctr">
                      <a:solidFill>
                        <a:schemeClr val="tx1"/>
                      </a:solidFill>
                      <a:prstDash val="solid"/>
                      <a:round/>
                      <a:headEnd type="none" w="med" len="med"/>
                      <a:tailEnd type="none" w="med" len="med"/>
                    </a:lnR>
                    <a:lnT w="57150" cap="flat" cmpd="sng" algn="ctr">
                      <a:solidFill>
                        <a:schemeClr val="tx1"/>
                      </a:solidFill>
                      <a:prstDash val="solid"/>
                      <a:round/>
                      <a:headEnd type="none" w="med" len="med"/>
                      <a:tailEnd type="none" w="med" len="med"/>
                    </a:lnT>
                    <a:lnB w="57150" cap="flat" cmpd="sng" algn="ctr">
                      <a:solidFill>
                        <a:schemeClr val="tx1"/>
                      </a:solidFill>
                      <a:prstDash val="solid"/>
                      <a:round/>
                      <a:headEnd type="none" w="med" len="med"/>
                      <a:tailEnd type="none" w="med" len="med"/>
                    </a:lnB>
                    <a:lnTlToBr>
                      <a:noFill/>
                    </a:lnTlToBr>
                    <a:lnBlToTr>
                      <a:noFill/>
                    </a:lnBlToTr>
                    <a:gradFill rotWithShape="0">
                      <a:gsLst>
                        <a:gs pos="0">
                          <a:srgbClr val="00FF00"/>
                        </a:gs>
                        <a:gs pos="100000">
                          <a:srgbClr val="F7FEB8"/>
                        </a:gs>
                      </a:gsLst>
                      <a:path path="shape">
                        <a:fillToRect l="50000" t="50000" r="50000" b="50000"/>
                      </a:path>
                    </a:gra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defRPr/>
                      </a:pPr>
                      <a:r>
                        <a:rPr kumimoji="0" lang="es-ES" sz="5400" b="0" i="0" u="none" strike="noStrike" cap="none" normalizeH="0" baseline="0" dirty="0" smtClean="0">
                          <a:ln>
                            <a:noFill/>
                          </a:ln>
                          <a:solidFill>
                            <a:schemeClr val="tx1"/>
                          </a:solidFill>
                          <a:effectLst/>
                          <a:latin typeface="Arial" charset="0"/>
                          <a:hlinkClick r:id="rId21" action="ppaction://hlinksldjump"/>
                        </a:rPr>
                        <a:t>20</a:t>
                      </a:r>
                      <a:endParaRPr kumimoji="0" lang="es-ES" sz="5400" b="0" i="0" u="none" strike="noStrike" cap="none" normalizeH="0" baseline="0" dirty="0" smtClean="0">
                        <a:ln>
                          <a:noFill/>
                        </a:ln>
                        <a:solidFill>
                          <a:schemeClr val="tx1"/>
                        </a:solidFill>
                        <a:effectLst/>
                        <a:latin typeface="Arial" charset="0"/>
                      </a:endParaRPr>
                    </a:p>
                  </a:txBody>
                  <a:tcPr horzOverflow="overflow">
                    <a:lnL w="57150" cap="flat" cmpd="sng" algn="ctr">
                      <a:solidFill>
                        <a:schemeClr val="tx1"/>
                      </a:solidFill>
                      <a:prstDash val="solid"/>
                      <a:round/>
                      <a:headEnd type="none" w="med" len="med"/>
                      <a:tailEnd type="none" w="med" len="med"/>
                    </a:lnL>
                    <a:lnR w="57150" cap="flat" cmpd="sng" algn="ctr">
                      <a:solidFill>
                        <a:schemeClr val="tx1"/>
                      </a:solidFill>
                      <a:prstDash val="solid"/>
                      <a:round/>
                      <a:headEnd type="none" w="med" len="med"/>
                      <a:tailEnd type="none" w="med" len="med"/>
                    </a:lnR>
                    <a:lnT w="57150" cap="flat" cmpd="sng" algn="ctr">
                      <a:solidFill>
                        <a:schemeClr val="tx1"/>
                      </a:solidFill>
                      <a:prstDash val="solid"/>
                      <a:round/>
                      <a:headEnd type="none" w="med" len="med"/>
                      <a:tailEnd type="none" w="med" len="med"/>
                    </a:lnT>
                    <a:lnB w="57150" cap="flat" cmpd="sng" algn="ctr">
                      <a:solidFill>
                        <a:schemeClr val="tx1"/>
                      </a:solidFill>
                      <a:prstDash val="solid"/>
                      <a:round/>
                      <a:headEnd type="none" w="med" len="med"/>
                      <a:tailEnd type="none" w="med" len="med"/>
                    </a:lnB>
                    <a:lnTlToBr>
                      <a:noFill/>
                    </a:lnTlToBr>
                    <a:lnBlToTr>
                      <a:noFill/>
                    </a:lnBlToTr>
                    <a:gradFill rotWithShape="0">
                      <a:gsLst>
                        <a:gs pos="0">
                          <a:srgbClr val="00FF00"/>
                        </a:gs>
                        <a:gs pos="100000">
                          <a:srgbClr val="F7FEB8"/>
                        </a:gs>
                      </a:gsLst>
                      <a:path path="shape">
                        <a:fillToRect l="50000" t="50000" r="50000" b="50000"/>
                      </a:path>
                    </a:gra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defRPr/>
                      </a:pPr>
                      <a:r>
                        <a:rPr kumimoji="0" lang="es-ES" sz="5400" b="0" i="0" u="none" strike="noStrike" cap="none" normalizeH="0" baseline="0" dirty="0" smtClean="0">
                          <a:ln>
                            <a:noFill/>
                          </a:ln>
                          <a:solidFill>
                            <a:schemeClr val="tx1"/>
                          </a:solidFill>
                          <a:effectLst/>
                          <a:latin typeface="Arial" charset="0"/>
                          <a:hlinkClick r:id="rId22" action="ppaction://hlinksldjump"/>
                        </a:rPr>
                        <a:t>21</a:t>
                      </a:r>
                      <a:endParaRPr kumimoji="0" lang="es-ES" sz="5400" b="0" i="0" u="none" strike="noStrike" cap="none" normalizeH="0" baseline="0" dirty="0" smtClean="0">
                        <a:ln>
                          <a:noFill/>
                        </a:ln>
                        <a:solidFill>
                          <a:schemeClr val="tx1"/>
                        </a:solidFill>
                        <a:effectLst/>
                        <a:latin typeface="Arial" charset="0"/>
                      </a:endParaRPr>
                    </a:p>
                  </a:txBody>
                  <a:tcPr horzOverflow="overflow">
                    <a:lnL w="57150" cap="flat" cmpd="sng" algn="ctr">
                      <a:solidFill>
                        <a:schemeClr val="tx1"/>
                      </a:solidFill>
                      <a:prstDash val="solid"/>
                      <a:round/>
                      <a:headEnd type="none" w="med" len="med"/>
                      <a:tailEnd type="none" w="med" len="med"/>
                    </a:lnL>
                    <a:lnR w="57150" cap="flat" cmpd="sng" algn="ctr">
                      <a:solidFill>
                        <a:schemeClr val="tx1"/>
                      </a:solidFill>
                      <a:prstDash val="solid"/>
                      <a:round/>
                      <a:headEnd type="none" w="med" len="med"/>
                      <a:tailEnd type="none" w="med" len="med"/>
                    </a:lnR>
                    <a:lnT w="57150" cap="flat" cmpd="sng" algn="ctr">
                      <a:solidFill>
                        <a:schemeClr val="tx1"/>
                      </a:solidFill>
                      <a:prstDash val="solid"/>
                      <a:round/>
                      <a:headEnd type="none" w="med" len="med"/>
                      <a:tailEnd type="none" w="med" len="med"/>
                    </a:lnT>
                    <a:lnB w="57150" cap="flat" cmpd="sng" algn="ctr">
                      <a:solidFill>
                        <a:schemeClr val="tx1"/>
                      </a:solidFill>
                      <a:prstDash val="solid"/>
                      <a:round/>
                      <a:headEnd type="none" w="med" len="med"/>
                      <a:tailEnd type="none" w="med" len="med"/>
                    </a:lnB>
                    <a:lnTlToBr>
                      <a:noFill/>
                    </a:lnTlToBr>
                    <a:lnBlToTr>
                      <a:noFill/>
                    </a:lnBlToTr>
                    <a:gradFill rotWithShape="0">
                      <a:gsLst>
                        <a:gs pos="0">
                          <a:srgbClr val="00FF00"/>
                        </a:gs>
                        <a:gs pos="100000">
                          <a:srgbClr val="F7FEB8"/>
                        </a:gs>
                      </a:gsLst>
                      <a:path path="shape">
                        <a:fillToRect l="50000" t="50000" r="50000" b="50000"/>
                      </a:path>
                    </a:gra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defRPr/>
                      </a:pPr>
                      <a:r>
                        <a:rPr kumimoji="0" lang="es-ES" sz="5400" b="0" i="0" u="none" strike="noStrike" cap="none" normalizeH="0" baseline="0" dirty="0" smtClean="0">
                          <a:ln>
                            <a:noFill/>
                          </a:ln>
                          <a:solidFill>
                            <a:schemeClr val="tx1"/>
                          </a:solidFill>
                          <a:effectLst/>
                          <a:latin typeface="Arial" charset="0"/>
                          <a:hlinkClick r:id="rId23" action="ppaction://hlinksldjump"/>
                        </a:rPr>
                        <a:t>22</a:t>
                      </a:r>
                      <a:endParaRPr kumimoji="0" lang="es-ES" sz="5400" b="0" i="0" u="none" strike="noStrike" cap="none" normalizeH="0" baseline="0" dirty="0" smtClean="0">
                        <a:ln>
                          <a:noFill/>
                        </a:ln>
                        <a:solidFill>
                          <a:schemeClr val="tx1"/>
                        </a:solidFill>
                        <a:effectLst/>
                        <a:latin typeface="Arial" charset="0"/>
                      </a:endParaRPr>
                    </a:p>
                  </a:txBody>
                  <a:tcPr horzOverflow="overflow">
                    <a:lnL w="57150" cap="flat" cmpd="sng" algn="ctr">
                      <a:solidFill>
                        <a:schemeClr val="tx1"/>
                      </a:solidFill>
                      <a:prstDash val="solid"/>
                      <a:round/>
                      <a:headEnd type="none" w="med" len="med"/>
                      <a:tailEnd type="none" w="med" len="med"/>
                    </a:lnL>
                    <a:lnR w="57150" cap="flat" cmpd="sng" algn="ctr">
                      <a:solidFill>
                        <a:schemeClr val="tx1"/>
                      </a:solidFill>
                      <a:prstDash val="solid"/>
                      <a:round/>
                      <a:headEnd type="none" w="med" len="med"/>
                      <a:tailEnd type="none" w="med" len="med"/>
                    </a:lnR>
                    <a:lnT w="57150" cap="flat" cmpd="sng" algn="ctr">
                      <a:solidFill>
                        <a:schemeClr val="tx1"/>
                      </a:solidFill>
                      <a:prstDash val="solid"/>
                      <a:round/>
                      <a:headEnd type="none" w="med" len="med"/>
                      <a:tailEnd type="none" w="med" len="med"/>
                    </a:lnT>
                    <a:lnB w="57150" cap="flat" cmpd="sng" algn="ctr">
                      <a:solidFill>
                        <a:schemeClr val="tx1"/>
                      </a:solidFill>
                      <a:prstDash val="solid"/>
                      <a:round/>
                      <a:headEnd type="none" w="med" len="med"/>
                      <a:tailEnd type="none" w="med" len="med"/>
                    </a:lnB>
                    <a:lnTlToBr>
                      <a:noFill/>
                    </a:lnTlToBr>
                    <a:lnBlToTr>
                      <a:noFill/>
                    </a:lnBlToTr>
                    <a:gradFill rotWithShape="0">
                      <a:gsLst>
                        <a:gs pos="0">
                          <a:srgbClr val="00FF00"/>
                        </a:gs>
                        <a:gs pos="100000">
                          <a:srgbClr val="F7FEB8"/>
                        </a:gs>
                      </a:gsLst>
                      <a:path path="shape">
                        <a:fillToRect l="50000" t="50000" r="50000" b="50000"/>
                      </a:path>
                    </a:gra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defRPr/>
                      </a:pPr>
                      <a:r>
                        <a:rPr kumimoji="0" lang="es-ES" sz="5400" b="0" i="0" u="none" strike="noStrike" cap="none" normalizeH="0" baseline="0" dirty="0" smtClean="0">
                          <a:ln>
                            <a:noFill/>
                          </a:ln>
                          <a:solidFill>
                            <a:schemeClr val="tx1"/>
                          </a:solidFill>
                          <a:effectLst/>
                          <a:latin typeface="Arial" charset="0"/>
                          <a:hlinkClick r:id="rId24" action="ppaction://hlinksldjump"/>
                        </a:rPr>
                        <a:t>23</a:t>
                      </a:r>
                      <a:endParaRPr kumimoji="0" lang="es-ES" sz="5400" b="0" i="0" u="none" strike="noStrike" cap="none" normalizeH="0" baseline="0" dirty="0" smtClean="0">
                        <a:ln>
                          <a:noFill/>
                        </a:ln>
                        <a:solidFill>
                          <a:schemeClr val="tx1"/>
                        </a:solidFill>
                        <a:effectLst/>
                        <a:latin typeface="Arial" charset="0"/>
                      </a:endParaRPr>
                    </a:p>
                  </a:txBody>
                  <a:tcPr horzOverflow="overflow">
                    <a:lnL w="57150" cap="flat" cmpd="sng" algn="ctr">
                      <a:solidFill>
                        <a:schemeClr val="tx1"/>
                      </a:solidFill>
                      <a:prstDash val="solid"/>
                      <a:round/>
                      <a:headEnd type="none" w="med" len="med"/>
                      <a:tailEnd type="none" w="med" len="med"/>
                    </a:lnL>
                    <a:lnR w="57150" cap="flat" cmpd="sng" algn="ctr">
                      <a:solidFill>
                        <a:schemeClr val="tx1"/>
                      </a:solidFill>
                      <a:prstDash val="solid"/>
                      <a:round/>
                      <a:headEnd type="none" w="med" len="med"/>
                      <a:tailEnd type="none" w="med" len="med"/>
                    </a:lnR>
                    <a:lnT w="57150" cap="flat" cmpd="sng" algn="ctr">
                      <a:solidFill>
                        <a:schemeClr val="tx1"/>
                      </a:solidFill>
                      <a:prstDash val="solid"/>
                      <a:round/>
                      <a:headEnd type="none" w="med" len="med"/>
                      <a:tailEnd type="none" w="med" len="med"/>
                    </a:lnT>
                    <a:lnB w="57150" cap="flat" cmpd="sng" algn="ctr">
                      <a:solidFill>
                        <a:schemeClr val="tx1"/>
                      </a:solidFill>
                      <a:prstDash val="solid"/>
                      <a:round/>
                      <a:headEnd type="none" w="med" len="med"/>
                      <a:tailEnd type="none" w="med" len="med"/>
                    </a:lnB>
                    <a:lnTlToBr>
                      <a:noFill/>
                    </a:lnTlToBr>
                    <a:lnBlToTr>
                      <a:noFill/>
                    </a:lnBlToTr>
                    <a:gradFill rotWithShape="0">
                      <a:gsLst>
                        <a:gs pos="0">
                          <a:srgbClr val="00FF00"/>
                        </a:gs>
                        <a:gs pos="100000">
                          <a:srgbClr val="F7FEB8"/>
                        </a:gs>
                      </a:gsLst>
                      <a:path path="shape">
                        <a:fillToRect l="50000" t="50000" r="50000" b="50000"/>
                      </a:path>
                    </a:gra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defRPr/>
                      </a:pPr>
                      <a:r>
                        <a:rPr kumimoji="0" lang="es-ES" sz="5400" b="0" i="0" u="none" strike="noStrike" cap="none" normalizeH="0" baseline="0" dirty="0" smtClean="0">
                          <a:ln>
                            <a:noFill/>
                          </a:ln>
                          <a:solidFill>
                            <a:schemeClr val="tx1"/>
                          </a:solidFill>
                          <a:effectLst/>
                          <a:latin typeface="Arial" charset="0"/>
                          <a:hlinkClick r:id="rId25" action="ppaction://hlinksldjump"/>
                        </a:rPr>
                        <a:t>24</a:t>
                      </a:r>
                      <a:endParaRPr kumimoji="0" lang="es-ES" sz="5400" b="0" i="0" u="none" strike="noStrike" cap="none" normalizeH="0" baseline="0" dirty="0" smtClean="0">
                        <a:ln>
                          <a:noFill/>
                        </a:ln>
                        <a:solidFill>
                          <a:schemeClr val="tx1"/>
                        </a:solidFill>
                        <a:effectLst/>
                        <a:latin typeface="Arial" charset="0"/>
                      </a:endParaRPr>
                    </a:p>
                  </a:txBody>
                  <a:tcPr horzOverflow="overflow">
                    <a:lnL w="57150" cap="flat" cmpd="sng" algn="ctr">
                      <a:solidFill>
                        <a:schemeClr val="tx1"/>
                      </a:solidFill>
                      <a:prstDash val="solid"/>
                      <a:round/>
                      <a:headEnd type="none" w="med" len="med"/>
                      <a:tailEnd type="none" w="med" len="med"/>
                    </a:lnL>
                    <a:lnR w="57150" cap="flat" cmpd="sng" algn="ctr">
                      <a:solidFill>
                        <a:schemeClr val="tx1"/>
                      </a:solidFill>
                      <a:prstDash val="solid"/>
                      <a:round/>
                      <a:headEnd type="none" w="med" len="med"/>
                      <a:tailEnd type="none" w="med" len="med"/>
                    </a:lnR>
                    <a:lnT w="57150" cap="flat" cmpd="sng" algn="ctr">
                      <a:solidFill>
                        <a:schemeClr val="tx1"/>
                      </a:solidFill>
                      <a:prstDash val="solid"/>
                      <a:round/>
                      <a:headEnd type="none" w="med" len="med"/>
                      <a:tailEnd type="none" w="med" len="med"/>
                    </a:lnT>
                    <a:lnB w="57150" cap="flat" cmpd="sng" algn="ctr">
                      <a:solidFill>
                        <a:schemeClr val="tx1"/>
                      </a:solidFill>
                      <a:prstDash val="solid"/>
                      <a:round/>
                      <a:headEnd type="none" w="med" len="med"/>
                      <a:tailEnd type="none" w="med" len="med"/>
                    </a:lnB>
                    <a:lnTlToBr>
                      <a:noFill/>
                    </a:lnTlToBr>
                    <a:lnBlToTr>
                      <a:noFill/>
                    </a:lnBlToTr>
                    <a:gradFill rotWithShape="0">
                      <a:gsLst>
                        <a:gs pos="0">
                          <a:srgbClr val="00FF00"/>
                        </a:gs>
                        <a:gs pos="100000">
                          <a:srgbClr val="F7FEB8"/>
                        </a:gs>
                      </a:gsLst>
                      <a:path path="shape">
                        <a:fillToRect l="50000" t="50000" r="50000" b="50000"/>
                      </a:path>
                    </a:gradFill>
                  </a:tcPr>
                </a:tc>
              </a:tr>
              <a:tr h="1584617">
                <a:tc>
                  <a:txBody>
                    <a:bodyPr/>
                    <a:lstStyle/>
                    <a:p>
                      <a:pPr marL="0" marR="0" lvl="0" indent="0" algn="ctr" defTabSz="914400" rtl="0" eaLnBrk="1" fontAlgn="base" latinLnBrk="0" hangingPunct="1">
                        <a:lnSpc>
                          <a:spcPct val="100000"/>
                        </a:lnSpc>
                        <a:spcBef>
                          <a:spcPct val="20000"/>
                        </a:spcBef>
                        <a:spcAft>
                          <a:spcPct val="0"/>
                        </a:spcAft>
                        <a:buClrTx/>
                        <a:buSzTx/>
                        <a:buFontTx/>
                        <a:buNone/>
                        <a:tabLst/>
                        <a:defRPr/>
                      </a:pPr>
                      <a:r>
                        <a:rPr kumimoji="0" lang="es-ES" sz="5400" b="0" i="0" u="none" strike="noStrike" cap="none" normalizeH="0" baseline="0" dirty="0" smtClean="0">
                          <a:ln>
                            <a:noFill/>
                          </a:ln>
                          <a:solidFill>
                            <a:schemeClr val="tx1"/>
                          </a:solidFill>
                          <a:effectLst/>
                          <a:latin typeface="Arial" charset="0"/>
                          <a:hlinkClick r:id="rId26" action="ppaction://hlinksldjump"/>
                        </a:rPr>
                        <a:t>25</a:t>
                      </a:r>
                      <a:endParaRPr kumimoji="0" lang="es-ES" sz="5400" b="0" i="0" u="none" strike="noStrike" cap="none" normalizeH="0" baseline="0" dirty="0" smtClean="0">
                        <a:ln>
                          <a:noFill/>
                        </a:ln>
                        <a:solidFill>
                          <a:schemeClr val="tx1"/>
                        </a:solidFill>
                        <a:effectLst/>
                        <a:latin typeface="Arial" charset="0"/>
                      </a:endParaRPr>
                    </a:p>
                  </a:txBody>
                  <a:tcPr horzOverflow="overflow">
                    <a:lnL w="57150" cap="flat" cmpd="sng" algn="ctr">
                      <a:solidFill>
                        <a:schemeClr val="tx1"/>
                      </a:solidFill>
                      <a:prstDash val="solid"/>
                      <a:round/>
                      <a:headEnd type="none" w="med" len="med"/>
                      <a:tailEnd type="none" w="med" len="med"/>
                    </a:lnL>
                    <a:lnR w="57150" cap="flat" cmpd="sng" algn="ctr">
                      <a:solidFill>
                        <a:schemeClr val="tx1"/>
                      </a:solidFill>
                      <a:prstDash val="solid"/>
                      <a:round/>
                      <a:headEnd type="none" w="med" len="med"/>
                      <a:tailEnd type="none" w="med" len="med"/>
                    </a:lnR>
                    <a:lnT w="57150" cap="flat" cmpd="sng" algn="ctr">
                      <a:solidFill>
                        <a:schemeClr val="tx1"/>
                      </a:solidFill>
                      <a:prstDash val="solid"/>
                      <a:round/>
                      <a:headEnd type="none" w="med" len="med"/>
                      <a:tailEnd type="none" w="med" len="med"/>
                    </a:lnT>
                    <a:lnB w="57150" cap="flat" cmpd="sng" algn="ctr">
                      <a:solidFill>
                        <a:schemeClr val="tx1"/>
                      </a:solidFill>
                      <a:prstDash val="solid"/>
                      <a:round/>
                      <a:headEnd type="none" w="med" len="med"/>
                      <a:tailEnd type="none" w="med" len="med"/>
                    </a:lnB>
                    <a:lnTlToBr>
                      <a:noFill/>
                    </a:lnTlToBr>
                    <a:lnBlToTr>
                      <a:noFill/>
                    </a:lnBlToTr>
                    <a:gradFill rotWithShape="0">
                      <a:gsLst>
                        <a:gs pos="0">
                          <a:srgbClr val="00FF00"/>
                        </a:gs>
                        <a:gs pos="100000">
                          <a:srgbClr val="F7FEB8"/>
                        </a:gs>
                      </a:gsLst>
                      <a:path path="shape">
                        <a:fillToRect l="50000" t="50000" r="50000" b="50000"/>
                      </a:path>
                    </a:gra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defRPr/>
                      </a:pPr>
                      <a:r>
                        <a:rPr kumimoji="0" lang="es-ES" sz="5400" b="0" i="0" u="none" strike="noStrike" cap="none" normalizeH="0" baseline="0" dirty="0" smtClean="0">
                          <a:ln>
                            <a:noFill/>
                          </a:ln>
                          <a:solidFill>
                            <a:schemeClr val="tx1"/>
                          </a:solidFill>
                          <a:effectLst/>
                          <a:latin typeface="Arial" charset="0"/>
                          <a:hlinkClick r:id="rId27" action="ppaction://hlinksldjump"/>
                        </a:rPr>
                        <a:t>26</a:t>
                      </a:r>
                      <a:endParaRPr kumimoji="0" lang="es-ES" sz="5400" b="0" i="0" u="none" strike="noStrike" cap="none" normalizeH="0" baseline="0" dirty="0" smtClean="0">
                        <a:ln>
                          <a:noFill/>
                        </a:ln>
                        <a:solidFill>
                          <a:schemeClr val="tx1"/>
                        </a:solidFill>
                        <a:effectLst/>
                        <a:latin typeface="Arial" charset="0"/>
                      </a:endParaRPr>
                    </a:p>
                  </a:txBody>
                  <a:tcPr horzOverflow="overflow">
                    <a:lnL w="57150" cap="flat" cmpd="sng" algn="ctr">
                      <a:solidFill>
                        <a:schemeClr val="tx1"/>
                      </a:solidFill>
                      <a:prstDash val="solid"/>
                      <a:round/>
                      <a:headEnd type="none" w="med" len="med"/>
                      <a:tailEnd type="none" w="med" len="med"/>
                    </a:lnL>
                    <a:lnR w="57150" cap="flat" cmpd="sng" algn="ctr">
                      <a:solidFill>
                        <a:schemeClr val="tx1"/>
                      </a:solidFill>
                      <a:prstDash val="solid"/>
                      <a:round/>
                      <a:headEnd type="none" w="med" len="med"/>
                      <a:tailEnd type="none" w="med" len="med"/>
                    </a:lnR>
                    <a:lnT w="57150" cap="flat" cmpd="sng" algn="ctr">
                      <a:solidFill>
                        <a:schemeClr val="tx1"/>
                      </a:solidFill>
                      <a:prstDash val="solid"/>
                      <a:round/>
                      <a:headEnd type="none" w="med" len="med"/>
                      <a:tailEnd type="none" w="med" len="med"/>
                    </a:lnT>
                    <a:lnB w="57150" cap="flat" cmpd="sng" algn="ctr">
                      <a:solidFill>
                        <a:schemeClr val="tx1"/>
                      </a:solidFill>
                      <a:prstDash val="solid"/>
                      <a:round/>
                      <a:headEnd type="none" w="med" len="med"/>
                      <a:tailEnd type="none" w="med" len="med"/>
                    </a:lnB>
                    <a:lnTlToBr>
                      <a:noFill/>
                    </a:lnTlToBr>
                    <a:lnBlToTr>
                      <a:noFill/>
                    </a:lnBlToTr>
                    <a:gradFill rotWithShape="0">
                      <a:gsLst>
                        <a:gs pos="0">
                          <a:srgbClr val="00FF00"/>
                        </a:gs>
                        <a:gs pos="100000">
                          <a:srgbClr val="F7FEB8"/>
                        </a:gs>
                      </a:gsLst>
                      <a:path path="shape">
                        <a:fillToRect l="50000" t="50000" r="50000" b="50000"/>
                      </a:path>
                    </a:gra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defRPr/>
                      </a:pPr>
                      <a:r>
                        <a:rPr kumimoji="0" lang="es-ES" sz="5400" b="0" i="0" u="none" strike="noStrike" cap="none" normalizeH="0" baseline="0" dirty="0" smtClean="0">
                          <a:ln>
                            <a:noFill/>
                          </a:ln>
                          <a:solidFill>
                            <a:schemeClr val="tx1"/>
                          </a:solidFill>
                          <a:effectLst/>
                          <a:latin typeface="Arial" charset="0"/>
                          <a:hlinkClick r:id="rId28" action="ppaction://hlinksldjump"/>
                        </a:rPr>
                        <a:t>27</a:t>
                      </a:r>
                      <a:endParaRPr kumimoji="0" lang="es-ES" sz="5400" b="0" i="0" u="none" strike="noStrike" cap="none" normalizeH="0" baseline="0" dirty="0" smtClean="0">
                        <a:ln>
                          <a:noFill/>
                        </a:ln>
                        <a:solidFill>
                          <a:schemeClr val="tx1"/>
                        </a:solidFill>
                        <a:effectLst/>
                        <a:latin typeface="Arial" charset="0"/>
                      </a:endParaRPr>
                    </a:p>
                  </a:txBody>
                  <a:tcPr horzOverflow="overflow">
                    <a:lnL w="57150" cap="flat" cmpd="sng" algn="ctr">
                      <a:solidFill>
                        <a:schemeClr val="tx1"/>
                      </a:solidFill>
                      <a:prstDash val="solid"/>
                      <a:round/>
                      <a:headEnd type="none" w="med" len="med"/>
                      <a:tailEnd type="none" w="med" len="med"/>
                    </a:lnL>
                    <a:lnR w="57150" cap="flat" cmpd="sng" algn="ctr">
                      <a:solidFill>
                        <a:schemeClr val="tx1"/>
                      </a:solidFill>
                      <a:prstDash val="solid"/>
                      <a:round/>
                      <a:headEnd type="none" w="med" len="med"/>
                      <a:tailEnd type="none" w="med" len="med"/>
                    </a:lnR>
                    <a:lnT w="57150" cap="flat" cmpd="sng" algn="ctr">
                      <a:solidFill>
                        <a:schemeClr val="tx1"/>
                      </a:solidFill>
                      <a:prstDash val="solid"/>
                      <a:round/>
                      <a:headEnd type="none" w="med" len="med"/>
                      <a:tailEnd type="none" w="med" len="med"/>
                    </a:lnT>
                    <a:lnB w="57150" cap="flat" cmpd="sng" algn="ctr">
                      <a:solidFill>
                        <a:schemeClr val="tx1"/>
                      </a:solidFill>
                      <a:prstDash val="solid"/>
                      <a:round/>
                      <a:headEnd type="none" w="med" len="med"/>
                      <a:tailEnd type="none" w="med" len="med"/>
                    </a:lnB>
                    <a:lnTlToBr>
                      <a:noFill/>
                    </a:lnTlToBr>
                    <a:lnBlToTr>
                      <a:noFill/>
                    </a:lnBlToTr>
                    <a:gradFill rotWithShape="0">
                      <a:gsLst>
                        <a:gs pos="0">
                          <a:srgbClr val="00FF00"/>
                        </a:gs>
                        <a:gs pos="100000">
                          <a:srgbClr val="F7FEB8"/>
                        </a:gs>
                      </a:gsLst>
                      <a:path path="shape">
                        <a:fillToRect l="50000" t="50000" r="50000" b="50000"/>
                      </a:path>
                    </a:gra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defRPr/>
                      </a:pPr>
                      <a:r>
                        <a:rPr kumimoji="0" lang="es-ES" sz="5400" b="0" i="0" u="none" strike="noStrike" cap="none" normalizeH="0" baseline="0" dirty="0" smtClean="0">
                          <a:ln>
                            <a:noFill/>
                          </a:ln>
                          <a:solidFill>
                            <a:schemeClr val="tx1"/>
                          </a:solidFill>
                          <a:effectLst/>
                          <a:latin typeface="Arial" charset="0"/>
                          <a:hlinkClick r:id="rId29" action="ppaction://hlinksldjump"/>
                        </a:rPr>
                        <a:t>28</a:t>
                      </a:r>
                      <a:endParaRPr kumimoji="0" lang="es-ES" sz="5400" b="0" i="0" u="none" strike="noStrike" cap="none" normalizeH="0" baseline="0" dirty="0" smtClean="0">
                        <a:ln>
                          <a:noFill/>
                        </a:ln>
                        <a:solidFill>
                          <a:schemeClr val="tx1"/>
                        </a:solidFill>
                        <a:effectLst/>
                        <a:latin typeface="Arial" charset="0"/>
                      </a:endParaRPr>
                    </a:p>
                  </a:txBody>
                  <a:tcPr horzOverflow="overflow">
                    <a:lnL w="57150" cap="flat" cmpd="sng" algn="ctr">
                      <a:solidFill>
                        <a:schemeClr val="tx1"/>
                      </a:solidFill>
                      <a:prstDash val="solid"/>
                      <a:round/>
                      <a:headEnd type="none" w="med" len="med"/>
                      <a:tailEnd type="none" w="med" len="med"/>
                    </a:lnL>
                    <a:lnR w="57150" cap="flat" cmpd="sng" algn="ctr">
                      <a:solidFill>
                        <a:schemeClr val="tx1"/>
                      </a:solidFill>
                      <a:prstDash val="solid"/>
                      <a:round/>
                      <a:headEnd type="none" w="med" len="med"/>
                      <a:tailEnd type="none" w="med" len="med"/>
                    </a:lnR>
                    <a:lnT w="57150" cap="flat" cmpd="sng" algn="ctr">
                      <a:solidFill>
                        <a:schemeClr val="tx1"/>
                      </a:solidFill>
                      <a:prstDash val="solid"/>
                      <a:round/>
                      <a:headEnd type="none" w="med" len="med"/>
                      <a:tailEnd type="none" w="med" len="med"/>
                    </a:lnT>
                    <a:lnB w="57150" cap="flat" cmpd="sng" algn="ctr">
                      <a:solidFill>
                        <a:schemeClr val="tx1"/>
                      </a:solidFill>
                      <a:prstDash val="solid"/>
                      <a:round/>
                      <a:headEnd type="none" w="med" len="med"/>
                      <a:tailEnd type="none" w="med" len="med"/>
                    </a:lnB>
                    <a:lnTlToBr>
                      <a:noFill/>
                    </a:lnTlToBr>
                    <a:lnBlToTr>
                      <a:noFill/>
                    </a:lnBlToTr>
                    <a:gradFill rotWithShape="0">
                      <a:gsLst>
                        <a:gs pos="0">
                          <a:srgbClr val="00FF00"/>
                        </a:gs>
                        <a:gs pos="100000">
                          <a:srgbClr val="F7FEB8"/>
                        </a:gs>
                      </a:gsLst>
                      <a:path path="shape">
                        <a:fillToRect l="50000" t="50000" r="50000" b="50000"/>
                      </a:path>
                    </a:gra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s-ES" sz="5400" b="0" i="0" u="none" strike="noStrike" cap="none" normalizeH="0" baseline="0" dirty="0" smtClean="0">
                          <a:ln>
                            <a:noFill/>
                          </a:ln>
                          <a:solidFill>
                            <a:schemeClr val="tx1"/>
                          </a:solidFill>
                          <a:effectLst/>
                          <a:latin typeface="Arial" charset="0"/>
                          <a:hlinkClick r:id="rId30" action="ppaction://hlinksldjump"/>
                        </a:rPr>
                        <a:t>29</a:t>
                      </a:r>
                      <a:endParaRPr kumimoji="0" lang="es-ES" sz="5400" b="0" i="0" u="none" strike="noStrike" cap="none" normalizeH="0" baseline="0" dirty="0" smtClean="0">
                        <a:ln>
                          <a:noFill/>
                        </a:ln>
                        <a:solidFill>
                          <a:schemeClr val="tx1"/>
                        </a:solidFill>
                        <a:effectLst/>
                        <a:latin typeface="Arial" charset="0"/>
                      </a:endParaRPr>
                    </a:p>
                  </a:txBody>
                  <a:tcPr horzOverflow="overflow">
                    <a:lnL w="57150" cap="flat" cmpd="sng" algn="ctr">
                      <a:solidFill>
                        <a:schemeClr val="tx1"/>
                      </a:solidFill>
                      <a:prstDash val="solid"/>
                      <a:round/>
                      <a:headEnd type="none" w="med" len="med"/>
                      <a:tailEnd type="none" w="med" len="med"/>
                    </a:lnL>
                    <a:lnR w="57150" cap="flat" cmpd="sng" algn="ctr">
                      <a:solidFill>
                        <a:schemeClr val="tx1"/>
                      </a:solidFill>
                      <a:prstDash val="solid"/>
                      <a:round/>
                      <a:headEnd type="none" w="med" len="med"/>
                      <a:tailEnd type="none" w="med" len="med"/>
                    </a:lnR>
                    <a:lnT w="57150" cap="flat" cmpd="sng" algn="ctr">
                      <a:solidFill>
                        <a:schemeClr val="tx1"/>
                      </a:solidFill>
                      <a:prstDash val="solid"/>
                      <a:round/>
                      <a:headEnd type="none" w="med" len="med"/>
                      <a:tailEnd type="none" w="med" len="med"/>
                    </a:lnT>
                    <a:lnB w="57150" cap="flat" cmpd="sng" algn="ctr">
                      <a:solidFill>
                        <a:schemeClr val="tx1"/>
                      </a:solidFill>
                      <a:prstDash val="solid"/>
                      <a:round/>
                      <a:headEnd type="none" w="med" len="med"/>
                      <a:tailEnd type="none" w="med" len="med"/>
                    </a:lnB>
                    <a:lnTlToBr>
                      <a:noFill/>
                    </a:lnTlToBr>
                    <a:lnBlToTr>
                      <a:noFill/>
                    </a:lnBlToTr>
                    <a:gradFill rotWithShape="0">
                      <a:gsLst>
                        <a:gs pos="0">
                          <a:srgbClr val="00FF00"/>
                        </a:gs>
                        <a:gs pos="100000">
                          <a:srgbClr val="F7FEB8"/>
                        </a:gs>
                      </a:gsLst>
                      <a:path path="shape">
                        <a:fillToRect l="50000" t="50000" r="50000" b="50000"/>
                      </a:path>
                    </a:gra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s-ES" sz="5400" b="0" i="0" u="none" strike="noStrike" cap="none" normalizeH="0" baseline="0" dirty="0" smtClean="0">
                          <a:ln>
                            <a:noFill/>
                          </a:ln>
                          <a:solidFill>
                            <a:schemeClr val="tx1"/>
                          </a:solidFill>
                          <a:effectLst/>
                          <a:latin typeface="Arial" charset="0"/>
                          <a:hlinkClick r:id="rId30" action="ppaction://hlinksldjump"/>
                        </a:rPr>
                        <a:t>30</a:t>
                      </a:r>
                      <a:endParaRPr kumimoji="0" lang="es-ES" sz="5400" b="0" i="0" u="none" strike="noStrike" cap="none" normalizeH="0" baseline="0" dirty="0" smtClean="0">
                        <a:ln>
                          <a:noFill/>
                        </a:ln>
                        <a:solidFill>
                          <a:schemeClr val="tx1"/>
                        </a:solidFill>
                        <a:effectLst/>
                        <a:latin typeface="Arial" charset="0"/>
                      </a:endParaRPr>
                    </a:p>
                  </a:txBody>
                  <a:tcPr horzOverflow="overflow">
                    <a:lnL w="57150" cap="flat" cmpd="sng" algn="ctr">
                      <a:solidFill>
                        <a:schemeClr val="tx1"/>
                      </a:solidFill>
                      <a:prstDash val="solid"/>
                      <a:round/>
                      <a:headEnd type="none" w="med" len="med"/>
                      <a:tailEnd type="none" w="med" len="med"/>
                    </a:lnL>
                    <a:lnR w="57150" cap="flat" cmpd="sng" algn="ctr">
                      <a:solidFill>
                        <a:schemeClr val="tx1"/>
                      </a:solidFill>
                      <a:prstDash val="solid"/>
                      <a:round/>
                      <a:headEnd type="none" w="med" len="med"/>
                      <a:tailEnd type="none" w="med" len="med"/>
                    </a:lnR>
                    <a:lnT w="57150" cap="flat" cmpd="sng" algn="ctr">
                      <a:solidFill>
                        <a:schemeClr val="tx1"/>
                      </a:solidFill>
                      <a:prstDash val="solid"/>
                      <a:round/>
                      <a:headEnd type="none" w="med" len="med"/>
                      <a:tailEnd type="none" w="med" len="med"/>
                    </a:lnT>
                    <a:lnB w="57150" cap="flat" cmpd="sng" algn="ctr">
                      <a:solidFill>
                        <a:schemeClr val="tx1"/>
                      </a:solidFill>
                      <a:prstDash val="solid"/>
                      <a:round/>
                      <a:headEnd type="none" w="med" len="med"/>
                      <a:tailEnd type="none" w="med" len="med"/>
                    </a:lnB>
                    <a:lnTlToBr>
                      <a:noFill/>
                    </a:lnTlToBr>
                    <a:lnBlToTr>
                      <a:noFill/>
                    </a:lnBlToTr>
                    <a:gradFill rotWithShape="0">
                      <a:gsLst>
                        <a:gs pos="0">
                          <a:srgbClr val="00FF00"/>
                        </a:gs>
                        <a:gs pos="100000">
                          <a:srgbClr val="F7FEB8"/>
                        </a:gs>
                      </a:gsLst>
                      <a:path path="shape">
                        <a:fillToRect l="50000" t="50000" r="50000" b="50000"/>
                      </a:path>
                    </a:gra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s-ES" sz="5400" b="0" i="0" u="none" strike="noStrike" cap="none" normalizeH="0" baseline="0" dirty="0" smtClean="0">
                          <a:ln>
                            <a:noFill/>
                          </a:ln>
                          <a:solidFill>
                            <a:schemeClr val="tx1"/>
                          </a:solidFill>
                          <a:effectLst/>
                          <a:latin typeface="Arial" charset="0"/>
                          <a:hlinkClick r:id="rId31" action="ppaction://hlinksldjump"/>
                        </a:rPr>
                        <a:t>31</a:t>
                      </a:r>
                      <a:endParaRPr kumimoji="0" lang="es-ES" sz="5400" b="0" i="0" u="none" strike="noStrike" cap="none" normalizeH="0" baseline="0" dirty="0" smtClean="0">
                        <a:ln>
                          <a:noFill/>
                        </a:ln>
                        <a:solidFill>
                          <a:schemeClr val="tx1"/>
                        </a:solidFill>
                        <a:effectLst/>
                        <a:latin typeface="Arial" charset="0"/>
                      </a:endParaRPr>
                    </a:p>
                  </a:txBody>
                  <a:tcPr horzOverflow="overflow">
                    <a:lnL w="57150" cap="flat" cmpd="sng" algn="ctr">
                      <a:solidFill>
                        <a:schemeClr val="tx1"/>
                      </a:solidFill>
                      <a:prstDash val="solid"/>
                      <a:round/>
                      <a:headEnd type="none" w="med" len="med"/>
                      <a:tailEnd type="none" w="med" len="med"/>
                    </a:lnL>
                    <a:lnR w="57150" cap="flat" cmpd="sng" algn="ctr">
                      <a:solidFill>
                        <a:schemeClr val="tx1"/>
                      </a:solidFill>
                      <a:prstDash val="solid"/>
                      <a:round/>
                      <a:headEnd type="none" w="med" len="med"/>
                      <a:tailEnd type="none" w="med" len="med"/>
                    </a:lnR>
                    <a:lnT w="57150" cap="flat" cmpd="sng" algn="ctr">
                      <a:solidFill>
                        <a:schemeClr val="tx1"/>
                      </a:solidFill>
                      <a:prstDash val="solid"/>
                      <a:round/>
                      <a:headEnd type="none" w="med" len="med"/>
                      <a:tailEnd type="none" w="med" len="med"/>
                    </a:lnT>
                    <a:lnB w="57150" cap="flat" cmpd="sng" algn="ctr">
                      <a:solidFill>
                        <a:schemeClr val="tx1"/>
                      </a:solidFill>
                      <a:prstDash val="solid"/>
                      <a:round/>
                      <a:headEnd type="none" w="med" len="med"/>
                      <a:tailEnd type="none" w="med" len="med"/>
                    </a:lnB>
                    <a:lnTlToBr>
                      <a:noFill/>
                    </a:lnTlToBr>
                    <a:lnBlToTr>
                      <a:noFill/>
                    </a:lnBlToTr>
                    <a:gradFill rotWithShape="0">
                      <a:gsLst>
                        <a:gs pos="0">
                          <a:srgbClr val="00FF00"/>
                        </a:gs>
                        <a:gs pos="100000">
                          <a:srgbClr val="F7FEB8"/>
                        </a:gs>
                      </a:gsLst>
                      <a:path path="shape">
                        <a:fillToRect l="50000" t="50000" r="50000" b="50000"/>
                      </a:path>
                    </a:gra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s-ES" sz="5400" b="0" i="0" u="none" strike="noStrike" cap="none" normalizeH="0" baseline="0" dirty="0" smtClean="0">
                          <a:ln>
                            <a:noFill/>
                          </a:ln>
                          <a:solidFill>
                            <a:schemeClr val="tx1"/>
                          </a:solidFill>
                          <a:effectLst/>
                          <a:latin typeface="Arial" charset="0"/>
                          <a:hlinkClick r:id="rId32" action="ppaction://hlinksldjump"/>
                        </a:rPr>
                        <a:t>32</a:t>
                      </a:r>
                      <a:endParaRPr kumimoji="0" lang="es-ES" sz="5400" b="0" i="0" u="none" strike="noStrike" cap="none" normalizeH="0" baseline="0" dirty="0" smtClean="0">
                        <a:ln>
                          <a:noFill/>
                        </a:ln>
                        <a:solidFill>
                          <a:schemeClr val="tx1"/>
                        </a:solidFill>
                        <a:effectLst/>
                        <a:latin typeface="Arial" charset="0"/>
                      </a:endParaRPr>
                    </a:p>
                  </a:txBody>
                  <a:tcPr horzOverflow="overflow">
                    <a:lnL w="57150" cap="flat" cmpd="sng" algn="ctr">
                      <a:solidFill>
                        <a:schemeClr val="tx1"/>
                      </a:solidFill>
                      <a:prstDash val="solid"/>
                      <a:round/>
                      <a:headEnd type="none" w="med" len="med"/>
                      <a:tailEnd type="none" w="med" len="med"/>
                    </a:lnL>
                    <a:lnR w="57150" cap="flat" cmpd="sng" algn="ctr">
                      <a:solidFill>
                        <a:schemeClr val="tx1"/>
                      </a:solidFill>
                      <a:prstDash val="solid"/>
                      <a:round/>
                      <a:headEnd type="none" w="med" len="med"/>
                      <a:tailEnd type="none" w="med" len="med"/>
                    </a:lnR>
                    <a:lnT w="57150" cap="flat" cmpd="sng" algn="ctr">
                      <a:solidFill>
                        <a:schemeClr val="tx1"/>
                      </a:solidFill>
                      <a:prstDash val="solid"/>
                      <a:round/>
                      <a:headEnd type="none" w="med" len="med"/>
                      <a:tailEnd type="none" w="med" len="med"/>
                    </a:lnT>
                    <a:lnB w="57150" cap="flat" cmpd="sng" algn="ctr">
                      <a:solidFill>
                        <a:schemeClr val="tx1"/>
                      </a:solidFill>
                      <a:prstDash val="solid"/>
                      <a:round/>
                      <a:headEnd type="none" w="med" len="med"/>
                      <a:tailEnd type="none" w="med" len="med"/>
                    </a:lnB>
                    <a:lnTlToBr>
                      <a:noFill/>
                    </a:lnTlToBr>
                    <a:lnBlToTr>
                      <a:noFill/>
                    </a:lnBlToTr>
                    <a:gradFill rotWithShape="0">
                      <a:gsLst>
                        <a:gs pos="0">
                          <a:srgbClr val="00FF00"/>
                        </a:gs>
                        <a:gs pos="100000">
                          <a:srgbClr val="F7FEB8"/>
                        </a:gs>
                      </a:gsLst>
                      <a:path path="shape">
                        <a:fillToRect l="50000" t="50000" r="50000" b="50000"/>
                      </a:path>
                    </a:gradFill>
                  </a:tcPr>
                </a:tc>
              </a:tr>
            </a:tbl>
          </a:graphicData>
        </a:graphic>
      </p:graphicFrame>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shadeToTitle="1">
        <a:solidFill>
          <a:schemeClr val="bg1">
            <a:lumMod val="75000"/>
          </a:schemeClr>
        </a:solidFill>
        <a:effectLst/>
      </p:bgPr>
    </p:bg>
    <p:spTree>
      <p:nvGrpSpPr>
        <p:cNvPr id="1" name=""/>
        <p:cNvGrpSpPr/>
        <p:nvPr/>
      </p:nvGrpSpPr>
      <p:grpSpPr>
        <a:xfrm>
          <a:off x="0" y="0"/>
          <a:ext cx="0" cy="0"/>
          <a:chOff x="0" y="0"/>
          <a:chExt cx="0" cy="0"/>
        </a:xfrm>
      </p:grpSpPr>
      <p:sp>
        <p:nvSpPr>
          <p:cNvPr id="32771" name="Rectangle 3"/>
          <p:cNvSpPr>
            <a:spLocks noGrp="1" noChangeArrowheads="1"/>
          </p:cNvSpPr>
          <p:nvPr>
            <p:ph type="body" idx="1"/>
          </p:nvPr>
        </p:nvSpPr>
        <p:spPr>
          <a:xfrm>
            <a:off x="395536" y="764704"/>
            <a:ext cx="8229600" cy="2879725"/>
          </a:xfrm>
        </p:spPr>
        <p:txBody>
          <a:bodyPr/>
          <a:lstStyle/>
          <a:p>
            <a:pPr marL="609600" indent="-609600">
              <a:buClr>
                <a:srgbClr val="FF0066"/>
              </a:buClr>
              <a:buFontTx/>
              <a:buAutoNum type="arabicPeriod" startAt="5"/>
            </a:pPr>
            <a:r>
              <a:rPr lang="es-ES" sz="6000" b="1" dirty="0" smtClean="0"/>
              <a:t>Diga a que clasificación de energía corresponde la energía hidráulica.</a:t>
            </a:r>
            <a:endParaRPr lang="es-ES" sz="6000" b="1" dirty="0"/>
          </a:p>
        </p:txBody>
      </p:sp>
      <p:sp>
        <p:nvSpPr>
          <p:cNvPr id="32773" name="AutoShape 5">
            <a:hlinkClick r:id="" action="ppaction://hlinkshowjump?jump=nextslide" highlightClick="1"/>
          </p:cNvPr>
          <p:cNvSpPr>
            <a:spLocks noChangeArrowheads="1"/>
          </p:cNvSpPr>
          <p:nvPr/>
        </p:nvSpPr>
        <p:spPr bwMode="auto">
          <a:xfrm>
            <a:off x="7667625" y="5229225"/>
            <a:ext cx="1152525" cy="1079500"/>
          </a:xfrm>
          <a:prstGeom prst="actionButtonHelp">
            <a:avLst/>
          </a:prstGeom>
          <a:solidFill>
            <a:schemeClr val="accent1"/>
          </a:solidFill>
          <a:ln w="9525">
            <a:noFill/>
            <a:miter lim="800000"/>
            <a:headEnd/>
            <a:tailEnd/>
          </a:ln>
          <a:effectLst/>
        </p:spPr>
        <p:txBody>
          <a:bodyPr wrap="none" anchor="ctr"/>
          <a:lstStyle/>
          <a:p>
            <a:endParaRPr lang="es-CO"/>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shadeToTitle="1">
        <a:solidFill>
          <a:schemeClr val="bg1">
            <a:lumMod val="85000"/>
          </a:schemeClr>
        </a:solidFill>
        <a:effectLst/>
      </p:bgPr>
    </p:bg>
    <p:spTree>
      <p:nvGrpSpPr>
        <p:cNvPr id="1" name=""/>
        <p:cNvGrpSpPr/>
        <p:nvPr/>
      </p:nvGrpSpPr>
      <p:grpSpPr>
        <a:xfrm>
          <a:off x="0" y="0"/>
          <a:ext cx="0" cy="0"/>
          <a:chOff x="0" y="0"/>
          <a:chExt cx="0" cy="0"/>
        </a:xfrm>
      </p:grpSpPr>
      <p:sp>
        <p:nvSpPr>
          <p:cNvPr id="33795" name="Rectangle 3"/>
          <p:cNvSpPr>
            <a:spLocks noGrp="1" noChangeArrowheads="1"/>
          </p:cNvSpPr>
          <p:nvPr>
            <p:ph type="body" idx="1"/>
          </p:nvPr>
        </p:nvSpPr>
        <p:spPr>
          <a:xfrm>
            <a:off x="611560" y="1772816"/>
            <a:ext cx="8229600" cy="2447925"/>
          </a:xfrm>
        </p:spPr>
        <p:txBody>
          <a:bodyPr/>
          <a:lstStyle/>
          <a:p>
            <a:pPr marL="609600" indent="-609600" algn="ctr">
              <a:buClr>
                <a:srgbClr val="FF0000"/>
              </a:buClr>
              <a:buFontTx/>
              <a:buAutoNum type="arabicPeriod" startAt="5"/>
            </a:pPr>
            <a:r>
              <a:rPr lang="es-ES" sz="6000" b="1" dirty="0" smtClean="0"/>
              <a:t>Renovable</a:t>
            </a:r>
            <a:endParaRPr lang="es-ES" sz="6000" b="1" dirty="0"/>
          </a:p>
        </p:txBody>
      </p:sp>
      <p:sp>
        <p:nvSpPr>
          <p:cNvPr id="33796" name="AutoShape 4">
            <a:hlinkClick r:id="" action="ppaction://hlinkshowjump?jump=firstslide" highlightClick="1"/>
          </p:cNvPr>
          <p:cNvSpPr>
            <a:spLocks noChangeArrowheads="1"/>
          </p:cNvSpPr>
          <p:nvPr/>
        </p:nvSpPr>
        <p:spPr bwMode="auto">
          <a:xfrm>
            <a:off x="7272338" y="4869160"/>
            <a:ext cx="1871662" cy="1800225"/>
          </a:xfrm>
          <a:prstGeom prst="actionButtonHome">
            <a:avLst/>
          </a:prstGeom>
          <a:solidFill>
            <a:schemeClr val="accent1"/>
          </a:solidFill>
          <a:ln w="9525">
            <a:noFill/>
            <a:miter lim="800000"/>
            <a:headEnd/>
            <a:tailEnd/>
          </a:ln>
          <a:effectLst/>
        </p:spPr>
        <p:txBody>
          <a:bodyPr wrap="none" anchor="ctr"/>
          <a:lstStyle/>
          <a:p>
            <a:endParaRPr lang="es-CO"/>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shadeToTitle="1">
        <a:solidFill>
          <a:srgbClr val="FFFF00"/>
        </a:solidFill>
        <a:effectLst/>
      </p:bgPr>
    </p:bg>
    <p:spTree>
      <p:nvGrpSpPr>
        <p:cNvPr id="1" name=""/>
        <p:cNvGrpSpPr/>
        <p:nvPr/>
      </p:nvGrpSpPr>
      <p:grpSpPr>
        <a:xfrm>
          <a:off x="0" y="0"/>
          <a:ext cx="0" cy="0"/>
          <a:chOff x="0" y="0"/>
          <a:chExt cx="0" cy="0"/>
        </a:xfrm>
      </p:grpSpPr>
      <p:sp>
        <p:nvSpPr>
          <p:cNvPr id="34819" name="Rectangle 3"/>
          <p:cNvSpPr>
            <a:spLocks noGrp="1" noChangeArrowheads="1"/>
          </p:cNvSpPr>
          <p:nvPr>
            <p:ph type="body" idx="1"/>
          </p:nvPr>
        </p:nvSpPr>
        <p:spPr>
          <a:xfrm>
            <a:off x="457200" y="620713"/>
            <a:ext cx="8229600" cy="2520950"/>
          </a:xfrm>
        </p:spPr>
        <p:txBody>
          <a:bodyPr/>
          <a:lstStyle/>
          <a:p>
            <a:pPr marL="609600" indent="-609600">
              <a:buClr>
                <a:srgbClr val="FF0000"/>
              </a:buClr>
              <a:buFontTx/>
              <a:buAutoNum type="arabicPeriod" startAt="6"/>
            </a:pPr>
            <a:r>
              <a:rPr lang="es-ES" sz="6000" b="1" dirty="0" smtClean="0"/>
              <a:t>Diga a qué clasificación de energía corresponde la energía </a:t>
            </a:r>
            <a:r>
              <a:rPr lang="es-CO" sz="6000" b="1" dirty="0" smtClean="0">
                <a:solidFill>
                  <a:schemeClr val="tx1"/>
                </a:solidFill>
                <a:latin typeface="+mn-lt"/>
                <a:ea typeface="+mn-ea"/>
                <a:cs typeface="+mn-cs"/>
              </a:rPr>
              <a:t>solar.</a:t>
            </a:r>
            <a:endParaRPr lang="es-ES" sz="6000" dirty="0"/>
          </a:p>
        </p:txBody>
      </p:sp>
      <p:sp>
        <p:nvSpPr>
          <p:cNvPr id="34821" name="AutoShape 5">
            <a:hlinkClick r:id="" action="ppaction://hlinkshowjump?jump=nextslide" highlightClick="1"/>
          </p:cNvPr>
          <p:cNvSpPr>
            <a:spLocks noChangeArrowheads="1"/>
          </p:cNvSpPr>
          <p:nvPr/>
        </p:nvSpPr>
        <p:spPr bwMode="auto">
          <a:xfrm>
            <a:off x="8135937" y="5776913"/>
            <a:ext cx="1008063" cy="1081087"/>
          </a:xfrm>
          <a:prstGeom prst="actionButtonHelp">
            <a:avLst/>
          </a:prstGeom>
          <a:solidFill>
            <a:schemeClr val="accent1"/>
          </a:solidFill>
          <a:ln w="9525">
            <a:noFill/>
            <a:miter lim="800000"/>
            <a:headEnd/>
            <a:tailEnd/>
          </a:ln>
          <a:effectLst/>
        </p:spPr>
        <p:txBody>
          <a:bodyPr wrap="none" anchor="ctr"/>
          <a:lstStyle/>
          <a:p>
            <a:endParaRPr lang="es-CO"/>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shadeToTitle="1">
        <a:solidFill>
          <a:srgbClr val="FFFF00"/>
        </a:solidFill>
        <a:effectLst/>
      </p:bgPr>
    </p:bg>
    <p:spTree>
      <p:nvGrpSpPr>
        <p:cNvPr id="1" name=""/>
        <p:cNvGrpSpPr/>
        <p:nvPr/>
      </p:nvGrpSpPr>
      <p:grpSpPr>
        <a:xfrm>
          <a:off x="0" y="0"/>
          <a:ext cx="0" cy="0"/>
          <a:chOff x="0" y="0"/>
          <a:chExt cx="0" cy="0"/>
        </a:xfrm>
      </p:grpSpPr>
      <p:sp>
        <p:nvSpPr>
          <p:cNvPr id="35843" name="Rectangle 3"/>
          <p:cNvSpPr>
            <a:spLocks noGrp="1" noChangeArrowheads="1"/>
          </p:cNvSpPr>
          <p:nvPr>
            <p:ph type="body" idx="1"/>
          </p:nvPr>
        </p:nvSpPr>
        <p:spPr>
          <a:xfrm>
            <a:off x="683568" y="2204864"/>
            <a:ext cx="8229600" cy="2449513"/>
          </a:xfrm>
        </p:spPr>
        <p:txBody>
          <a:bodyPr/>
          <a:lstStyle/>
          <a:p>
            <a:pPr marL="609600" indent="-609600" algn="ctr">
              <a:buClr>
                <a:srgbClr val="FF0000"/>
              </a:buClr>
              <a:buFontTx/>
              <a:buAutoNum type="arabicPeriod" startAt="6"/>
            </a:pPr>
            <a:r>
              <a:rPr lang="es-ES" sz="6000" b="1" dirty="0" smtClean="0"/>
              <a:t>Renovable</a:t>
            </a:r>
          </a:p>
          <a:p>
            <a:pPr marL="609600" indent="-609600">
              <a:buClr>
                <a:srgbClr val="FF0000"/>
              </a:buClr>
              <a:buNone/>
            </a:pPr>
            <a:endParaRPr lang="es-ES" sz="4800" b="1" dirty="0"/>
          </a:p>
        </p:txBody>
      </p:sp>
      <p:sp>
        <p:nvSpPr>
          <p:cNvPr id="35844" name="AutoShape 4">
            <a:hlinkClick r:id="" action="ppaction://hlinkshowjump?jump=firstslide" highlightClick="1"/>
          </p:cNvPr>
          <p:cNvSpPr>
            <a:spLocks noChangeArrowheads="1"/>
          </p:cNvSpPr>
          <p:nvPr/>
        </p:nvSpPr>
        <p:spPr bwMode="auto">
          <a:xfrm>
            <a:off x="7704137" y="5418137"/>
            <a:ext cx="1439863" cy="1439863"/>
          </a:xfrm>
          <a:prstGeom prst="actionButtonHome">
            <a:avLst/>
          </a:prstGeom>
          <a:solidFill>
            <a:schemeClr val="accent1"/>
          </a:solidFill>
          <a:ln w="9525">
            <a:noFill/>
            <a:miter lim="800000"/>
            <a:headEnd/>
            <a:tailEnd/>
          </a:ln>
          <a:effectLst/>
        </p:spPr>
        <p:txBody>
          <a:bodyPr wrap="none" anchor="ctr"/>
          <a:lstStyle/>
          <a:p>
            <a:endParaRPr lang="es-CO"/>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bg>
      <p:bgPr shadeToTitle="1">
        <a:solidFill>
          <a:schemeClr val="accent6">
            <a:lumMod val="40000"/>
            <a:lumOff val="60000"/>
          </a:schemeClr>
        </a:solidFill>
        <a:effectLst/>
      </p:bgPr>
    </p:bg>
    <p:spTree>
      <p:nvGrpSpPr>
        <p:cNvPr id="1" name=""/>
        <p:cNvGrpSpPr/>
        <p:nvPr/>
      </p:nvGrpSpPr>
      <p:grpSpPr>
        <a:xfrm>
          <a:off x="0" y="0"/>
          <a:ext cx="0" cy="0"/>
          <a:chOff x="0" y="0"/>
          <a:chExt cx="0" cy="0"/>
        </a:xfrm>
      </p:grpSpPr>
      <p:sp>
        <p:nvSpPr>
          <p:cNvPr id="36867" name="Rectangle 3"/>
          <p:cNvSpPr>
            <a:spLocks noGrp="1" noChangeArrowheads="1"/>
          </p:cNvSpPr>
          <p:nvPr>
            <p:ph type="body" idx="1"/>
          </p:nvPr>
        </p:nvSpPr>
        <p:spPr>
          <a:xfrm>
            <a:off x="457200" y="620713"/>
            <a:ext cx="8229600" cy="3095625"/>
          </a:xfrm>
        </p:spPr>
        <p:txBody>
          <a:bodyPr/>
          <a:lstStyle/>
          <a:p>
            <a:pPr marL="609600" indent="-609600">
              <a:buClr>
                <a:srgbClr val="FF0000"/>
              </a:buClr>
              <a:buFontTx/>
              <a:buAutoNum type="arabicPeriod" startAt="7"/>
            </a:pPr>
            <a:r>
              <a:rPr lang="es-ES" sz="6000" b="1" dirty="0" smtClean="0"/>
              <a:t>Diga a qué clasificación de energía corresponde la energía </a:t>
            </a:r>
            <a:r>
              <a:rPr lang="es-CO" sz="6000" b="1" dirty="0" smtClean="0">
                <a:solidFill>
                  <a:schemeClr val="tx1"/>
                </a:solidFill>
                <a:latin typeface="+mn-lt"/>
                <a:ea typeface="+mn-ea"/>
                <a:cs typeface="+mn-cs"/>
              </a:rPr>
              <a:t>eólica</a:t>
            </a:r>
            <a:endParaRPr lang="es-ES" sz="6000" b="1" dirty="0" smtClean="0"/>
          </a:p>
          <a:p>
            <a:pPr marL="609600" indent="-609600">
              <a:buClr>
                <a:srgbClr val="FF0000"/>
              </a:buClr>
              <a:buFontTx/>
              <a:buAutoNum type="arabicPeriod" startAt="7"/>
            </a:pPr>
            <a:endParaRPr lang="es-ES" sz="6000" b="1" dirty="0"/>
          </a:p>
        </p:txBody>
      </p:sp>
      <p:sp>
        <p:nvSpPr>
          <p:cNvPr id="36869" name="AutoShape 5">
            <a:hlinkClick r:id="" action="ppaction://hlinkshowjump?jump=nextslide" highlightClick="1"/>
          </p:cNvPr>
          <p:cNvSpPr>
            <a:spLocks noChangeArrowheads="1"/>
          </p:cNvSpPr>
          <p:nvPr/>
        </p:nvSpPr>
        <p:spPr bwMode="auto">
          <a:xfrm>
            <a:off x="7451725" y="5157788"/>
            <a:ext cx="1116013" cy="1150937"/>
          </a:xfrm>
          <a:prstGeom prst="actionButtonHelp">
            <a:avLst/>
          </a:prstGeom>
          <a:solidFill>
            <a:schemeClr val="accent1"/>
          </a:solidFill>
          <a:ln w="9525">
            <a:noFill/>
            <a:miter lim="800000"/>
            <a:headEnd/>
            <a:tailEnd/>
          </a:ln>
          <a:effectLst/>
        </p:spPr>
        <p:txBody>
          <a:bodyPr wrap="none" anchor="ctr"/>
          <a:lstStyle/>
          <a:p>
            <a:endParaRPr lang="es-CO"/>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bg>
      <p:bgPr shadeToTitle="1">
        <a:solidFill>
          <a:schemeClr val="accent6">
            <a:lumMod val="40000"/>
            <a:lumOff val="60000"/>
          </a:schemeClr>
        </a:solidFill>
        <a:effectLst/>
      </p:bgPr>
    </p:bg>
    <p:spTree>
      <p:nvGrpSpPr>
        <p:cNvPr id="1" name=""/>
        <p:cNvGrpSpPr/>
        <p:nvPr/>
      </p:nvGrpSpPr>
      <p:grpSpPr>
        <a:xfrm>
          <a:off x="0" y="0"/>
          <a:ext cx="0" cy="0"/>
          <a:chOff x="0" y="0"/>
          <a:chExt cx="0" cy="0"/>
        </a:xfrm>
      </p:grpSpPr>
      <p:sp>
        <p:nvSpPr>
          <p:cNvPr id="37891" name="Rectangle 3"/>
          <p:cNvSpPr>
            <a:spLocks noGrp="1" noChangeArrowheads="1"/>
          </p:cNvSpPr>
          <p:nvPr>
            <p:ph type="body" idx="1"/>
          </p:nvPr>
        </p:nvSpPr>
        <p:spPr>
          <a:xfrm>
            <a:off x="251520" y="1988840"/>
            <a:ext cx="8229600" cy="2881312"/>
          </a:xfrm>
        </p:spPr>
        <p:txBody>
          <a:bodyPr/>
          <a:lstStyle/>
          <a:p>
            <a:pPr marL="531813" lvl="6" indent="-531813" algn="ctr">
              <a:buClr>
                <a:srgbClr val="FF0000"/>
              </a:buClr>
              <a:buFontTx/>
              <a:buAutoNum type="arabicPeriod" startAt="7"/>
            </a:pPr>
            <a:r>
              <a:rPr lang="es-ES" sz="6000" b="1" dirty="0" smtClean="0"/>
              <a:t>Renovable</a:t>
            </a:r>
          </a:p>
          <a:p>
            <a:pPr marL="609600" indent="-609600">
              <a:buClr>
                <a:srgbClr val="FF0000"/>
              </a:buClr>
              <a:buNone/>
            </a:pPr>
            <a:endParaRPr lang="es-ES" sz="4800" b="1" dirty="0"/>
          </a:p>
        </p:txBody>
      </p:sp>
      <p:sp>
        <p:nvSpPr>
          <p:cNvPr id="37892" name="AutoShape 4">
            <a:hlinkClick r:id="" action="ppaction://hlinkshowjump?jump=firstslide" highlightClick="1"/>
          </p:cNvPr>
          <p:cNvSpPr>
            <a:spLocks noChangeArrowheads="1"/>
          </p:cNvSpPr>
          <p:nvPr/>
        </p:nvSpPr>
        <p:spPr bwMode="auto">
          <a:xfrm>
            <a:off x="7092950" y="5229225"/>
            <a:ext cx="1295400" cy="1223963"/>
          </a:xfrm>
          <a:prstGeom prst="actionButtonHome">
            <a:avLst/>
          </a:prstGeom>
          <a:solidFill>
            <a:schemeClr val="accent1"/>
          </a:solidFill>
          <a:ln w="9525">
            <a:noFill/>
            <a:miter lim="800000"/>
            <a:headEnd/>
            <a:tailEnd/>
          </a:ln>
          <a:effectLst/>
        </p:spPr>
        <p:txBody>
          <a:bodyPr wrap="none" anchor="ctr"/>
          <a:lstStyle/>
          <a:p>
            <a:endParaRPr lang="es-CO"/>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bg>
      <p:bgPr shadeToTitle="1">
        <a:gradFill rotWithShape="0">
          <a:gsLst>
            <a:gs pos="0">
              <a:srgbClr val="9900FF"/>
            </a:gs>
            <a:gs pos="0">
              <a:srgbClr val="99CCFF"/>
            </a:gs>
          </a:gsLst>
          <a:path path="shape">
            <a:fillToRect l="50000" t="50000" r="50000" b="50000"/>
          </a:path>
        </a:gradFill>
        <a:effectLst/>
      </p:bgPr>
    </p:bg>
    <p:spTree>
      <p:nvGrpSpPr>
        <p:cNvPr id="1" name=""/>
        <p:cNvGrpSpPr/>
        <p:nvPr/>
      </p:nvGrpSpPr>
      <p:grpSpPr>
        <a:xfrm>
          <a:off x="0" y="0"/>
          <a:ext cx="0" cy="0"/>
          <a:chOff x="0" y="0"/>
          <a:chExt cx="0" cy="0"/>
        </a:xfrm>
      </p:grpSpPr>
      <p:sp>
        <p:nvSpPr>
          <p:cNvPr id="38915" name="Rectangle 3"/>
          <p:cNvSpPr>
            <a:spLocks noGrp="1" noChangeArrowheads="1"/>
          </p:cNvSpPr>
          <p:nvPr>
            <p:ph type="body" idx="1"/>
          </p:nvPr>
        </p:nvSpPr>
        <p:spPr>
          <a:xfrm>
            <a:off x="457200" y="404813"/>
            <a:ext cx="8507288" cy="5721350"/>
          </a:xfrm>
        </p:spPr>
        <p:txBody>
          <a:bodyPr/>
          <a:lstStyle/>
          <a:p>
            <a:pPr marL="609600" indent="-609600">
              <a:buClr>
                <a:srgbClr val="FF0000"/>
              </a:buClr>
              <a:buFontTx/>
              <a:buAutoNum type="arabicPeriod" startAt="8"/>
            </a:pPr>
            <a:r>
              <a:rPr lang="es-ES" sz="6000" b="1" dirty="0" smtClean="0"/>
              <a:t>Diga a qué clasificación de energía corresponde la energía </a:t>
            </a:r>
            <a:r>
              <a:rPr lang="es-CO" sz="6000" b="1" dirty="0" smtClean="0">
                <a:solidFill>
                  <a:schemeClr val="tx1"/>
                </a:solidFill>
                <a:latin typeface="+mn-lt"/>
                <a:ea typeface="+mn-ea"/>
                <a:cs typeface="+mn-cs"/>
              </a:rPr>
              <a:t>mareomotriz</a:t>
            </a:r>
            <a:endParaRPr lang="es-ES" sz="6000" dirty="0"/>
          </a:p>
        </p:txBody>
      </p:sp>
      <p:sp>
        <p:nvSpPr>
          <p:cNvPr id="38916" name="AutoShape 4">
            <a:hlinkClick r:id="" action="ppaction://hlinkshowjump?jump=nextslide" highlightClick="1"/>
          </p:cNvPr>
          <p:cNvSpPr>
            <a:spLocks noChangeArrowheads="1"/>
          </p:cNvSpPr>
          <p:nvPr/>
        </p:nvSpPr>
        <p:spPr bwMode="auto">
          <a:xfrm>
            <a:off x="7019925" y="4797425"/>
            <a:ext cx="1223963" cy="1295400"/>
          </a:xfrm>
          <a:prstGeom prst="actionButtonHelp">
            <a:avLst/>
          </a:prstGeom>
          <a:solidFill>
            <a:schemeClr val="accent1"/>
          </a:solidFill>
          <a:ln w="9525">
            <a:noFill/>
            <a:miter lim="800000"/>
            <a:headEnd/>
            <a:tailEnd/>
          </a:ln>
          <a:effectLst/>
        </p:spPr>
        <p:txBody>
          <a:bodyPr wrap="none" anchor="ctr"/>
          <a:lstStyle/>
          <a:p>
            <a:endParaRPr lang="es-CO"/>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bg>
      <p:bgPr shadeToTitle="1">
        <a:gradFill rotWithShape="0">
          <a:gsLst>
            <a:gs pos="100000">
              <a:srgbClr val="6699FF"/>
            </a:gs>
            <a:gs pos="100000">
              <a:srgbClr val="9900CC"/>
            </a:gs>
          </a:gsLst>
          <a:path path="shape">
            <a:fillToRect l="50000" t="50000" r="50000" b="50000"/>
          </a:path>
        </a:gradFill>
        <a:effectLst/>
      </p:bgPr>
    </p:bg>
    <p:spTree>
      <p:nvGrpSpPr>
        <p:cNvPr id="1" name=""/>
        <p:cNvGrpSpPr/>
        <p:nvPr/>
      </p:nvGrpSpPr>
      <p:grpSpPr>
        <a:xfrm>
          <a:off x="0" y="0"/>
          <a:ext cx="0" cy="0"/>
          <a:chOff x="0" y="0"/>
          <a:chExt cx="0" cy="0"/>
        </a:xfrm>
      </p:grpSpPr>
      <p:sp>
        <p:nvSpPr>
          <p:cNvPr id="39939" name="Rectangle 3"/>
          <p:cNvSpPr>
            <a:spLocks noGrp="1" noChangeArrowheads="1"/>
          </p:cNvSpPr>
          <p:nvPr>
            <p:ph type="body" idx="1"/>
          </p:nvPr>
        </p:nvSpPr>
        <p:spPr>
          <a:xfrm>
            <a:off x="539552" y="2492896"/>
            <a:ext cx="8229600" cy="1943100"/>
          </a:xfrm>
        </p:spPr>
        <p:txBody>
          <a:bodyPr/>
          <a:lstStyle/>
          <a:p>
            <a:pPr marL="1143000" lvl="6" indent="-1143000" algn="ctr">
              <a:buClr>
                <a:srgbClr val="FF0000"/>
              </a:buClr>
              <a:buFont typeface="+mj-lt"/>
              <a:buAutoNum type="arabicPeriod" startAt="8"/>
            </a:pPr>
            <a:r>
              <a:rPr lang="es-ES" sz="6000" b="1" dirty="0" smtClean="0"/>
              <a:t>Renovable</a:t>
            </a:r>
          </a:p>
          <a:p>
            <a:pPr marL="609600" indent="-609600">
              <a:buClr>
                <a:srgbClr val="FF0000"/>
              </a:buClr>
              <a:buNone/>
            </a:pPr>
            <a:endParaRPr lang="es-ES" sz="4800" b="1" dirty="0"/>
          </a:p>
        </p:txBody>
      </p:sp>
      <p:sp>
        <p:nvSpPr>
          <p:cNvPr id="39940" name="AutoShape 4">
            <a:hlinkClick r:id="" action="ppaction://hlinkshowjump?jump=firstslide" highlightClick="1"/>
          </p:cNvPr>
          <p:cNvSpPr>
            <a:spLocks noChangeArrowheads="1"/>
          </p:cNvSpPr>
          <p:nvPr/>
        </p:nvSpPr>
        <p:spPr bwMode="auto">
          <a:xfrm>
            <a:off x="7775575" y="5157192"/>
            <a:ext cx="1368425" cy="1512888"/>
          </a:xfrm>
          <a:prstGeom prst="actionButtonHome">
            <a:avLst/>
          </a:prstGeom>
          <a:solidFill>
            <a:schemeClr val="accent1"/>
          </a:solidFill>
          <a:ln w="9525">
            <a:noFill/>
            <a:miter lim="800000"/>
            <a:headEnd/>
            <a:tailEnd/>
          </a:ln>
          <a:effectLst/>
        </p:spPr>
        <p:txBody>
          <a:bodyPr wrap="none" anchor="ctr"/>
          <a:lstStyle/>
          <a:p>
            <a:endParaRPr lang="es-CO"/>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bg>
      <p:bgPr shadeToTitle="1">
        <a:gradFill rotWithShape="0">
          <a:gsLst>
            <a:gs pos="0">
              <a:srgbClr val="339966"/>
            </a:gs>
            <a:gs pos="100000">
              <a:srgbClr val="6600FF"/>
            </a:gs>
          </a:gsLst>
          <a:path path="shape">
            <a:fillToRect l="50000" t="50000" r="50000" b="50000"/>
          </a:path>
        </a:gradFill>
        <a:effectLst/>
      </p:bgPr>
    </p:bg>
    <p:spTree>
      <p:nvGrpSpPr>
        <p:cNvPr id="1" name=""/>
        <p:cNvGrpSpPr/>
        <p:nvPr/>
      </p:nvGrpSpPr>
      <p:grpSpPr>
        <a:xfrm>
          <a:off x="0" y="0"/>
          <a:ext cx="0" cy="0"/>
          <a:chOff x="0" y="0"/>
          <a:chExt cx="0" cy="0"/>
        </a:xfrm>
      </p:grpSpPr>
      <p:sp>
        <p:nvSpPr>
          <p:cNvPr id="40963" name="Rectangle 3"/>
          <p:cNvSpPr>
            <a:spLocks noGrp="1" noChangeArrowheads="1"/>
          </p:cNvSpPr>
          <p:nvPr>
            <p:ph type="body" idx="1"/>
          </p:nvPr>
        </p:nvSpPr>
        <p:spPr>
          <a:xfrm>
            <a:off x="0" y="0"/>
            <a:ext cx="9144000" cy="6858001"/>
          </a:xfrm>
          <a:solidFill>
            <a:srgbClr val="80FC80"/>
          </a:solidFill>
        </p:spPr>
        <p:txBody>
          <a:bodyPr/>
          <a:lstStyle/>
          <a:p>
            <a:pPr marL="1143000" indent="-1143000">
              <a:buClr>
                <a:srgbClr val="FF0000"/>
              </a:buClr>
              <a:buFont typeface="+mj-lt"/>
              <a:buAutoNum type="arabicPeriod" startAt="9"/>
            </a:pPr>
            <a:r>
              <a:rPr lang="es-ES" sz="6000" b="1" dirty="0" smtClean="0"/>
              <a:t>Diga a qué clasificación de energía corresponde la energía de la </a:t>
            </a:r>
            <a:r>
              <a:rPr lang="es-CO" sz="6000" b="1" dirty="0" smtClean="0">
                <a:solidFill>
                  <a:schemeClr val="tx1"/>
                </a:solidFill>
                <a:latin typeface="+mn-lt"/>
                <a:ea typeface="+mn-ea"/>
                <a:cs typeface="+mn-cs"/>
              </a:rPr>
              <a:t>biomasa</a:t>
            </a:r>
            <a:endParaRPr lang="es-ES" sz="6000" dirty="0"/>
          </a:p>
        </p:txBody>
      </p:sp>
      <p:sp>
        <p:nvSpPr>
          <p:cNvPr id="40964" name="AutoShape 4">
            <a:hlinkClick r:id="" action="ppaction://hlinkshowjump?jump=nextslide" highlightClick="1"/>
          </p:cNvPr>
          <p:cNvSpPr>
            <a:spLocks noChangeArrowheads="1"/>
          </p:cNvSpPr>
          <p:nvPr/>
        </p:nvSpPr>
        <p:spPr bwMode="auto">
          <a:xfrm>
            <a:off x="7704137" y="5489575"/>
            <a:ext cx="1439863" cy="1368425"/>
          </a:xfrm>
          <a:prstGeom prst="actionButtonHelp">
            <a:avLst/>
          </a:prstGeom>
          <a:solidFill>
            <a:schemeClr val="accent1"/>
          </a:solidFill>
          <a:ln w="9525">
            <a:noFill/>
            <a:miter lim="800000"/>
            <a:headEnd/>
            <a:tailEnd/>
          </a:ln>
          <a:effectLst/>
        </p:spPr>
        <p:txBody>
          <a:bodyPr wrap="none" anchor="ctr"/>
          <a:lstStyle/>
          <a:p>
            <a:endParaRPr lang="es-CO"/>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bg>
      <p:bgPr shadeToTitle="1">
        <a:solidFill>
          <a:srgbClr val="80FC80"/>
        </a:solidFill>
        <a:effectLst/>
      </p:bgPr>
    </p:bg>
    <p:spTree>
      <p:nvGrpSpPr>
        <p:cNvPr id="1" name=""/>
        <p:cNvGrpSpPr/>
        <p:nvPr/>
      </p:nvGrpSpPr>
      <p:grpSpPr>
        <a:xfrm>
          <a:off x="0" y="0"/>
          <a:ext cx="0" cy="0"/>
          <a:chOff x="0" y="0"/>
          <a:chExt cx="0" cy="0"/>
        </a:xfrm>
      </p:grpSpPr>
      <p:sp>
        <p:nvSpPr>
          <p:cNvPr id="41987" name="Rectangle 3"/>
          <p:cNvSpPr>
            <a:spLocks noGrp="1" noChangeArrowheads="1"/>
          </p:cNvSpPr>
          <p:nvPr>
            <p:ph type="body" idx="1"/>
          </p:nvPr>
        </p:nvSpPr>
        <p:spPr>
          <a:xfrm>
            <a:off x="468313" y="2348880"/>
            <a:ext cx="8675687" cy="1511300"/>
          </a:xfrm>
        </p:spPr>
        <p:txBody>
          <a:bodyPr/>
          <a:lstStyle/>
          <a:p>
            <a:pPr marL="609600" lvl="6" indent="-609600" algn="ctr">
              <a:buClr>
                <a:srgbClr val="FF0000"/>
              </a:buClr>
              <a:buFontTx/>
              <a:buAutoNum type="arabicPeriod" startAt="9"/>
            </a:pPr>
            <a:r>
              <a:rPr lang="es-ES" sz="6000" b="1" dirty="0" smtClean="0"/>
              <a:t>Renovable</a:t>
            </a:r>
          </a:p>
          <a:p>
            <a:pPr marL="609600" indent="-609600">
              <a:buClr>
                <a:srgbClr val="FF0000"/>
              </a:buClr>
              <a:buNone/>
            </a:pPr>
            <a:r>
              <a:rPr lang="es-ES" sz="4000" b="1" dirty="0" smtClean="0"/>
              <a:t>.</a:t>
            </a:r>
            <a:endParaRPr lang="es-ES" sz="4000" b="1" dirty="0"/>
          </a:p>
        </p:txBody>
      </p:sp>
      <p:sp>
        <p:nvSpPr>
          <p:cNvPr id="41988" name="AutoShape 4">
            <a:hlinkClick r:id="" action="ppaction://hlinkshowjump?jump=firstslide" highlightClick="1"/>
          </p:cNvPr>
          <p:cNvSpPr>
            <a:spLocks noChangeArrowheads="1"/>
          </p:cNvSpPr>
          <p:nvPr/>
        </p:nvSpPr>
        <p:spPr bwMode="auto">
          <a:xfrm>
            <a:off x="7775575" y="5345112"/>
            <a:ext cx="1368425" cy="1512888"/>
          </a:xfrm>
          <a:prstGeom prst="actionButtonHome">
            <a:avLst/>
          </a:prstGeom>
          <a:solidFill>
            <a:schemeClr val="accent1"/>
          </a:solidFill>
          <a:ln w="9525">
            <a:noFill/>
            <a:miter lim="800000"/>
            <a:headEnd/>
            <a:tailEnd/>
          </a:ln>
          <a:effectLst/>
        </p:spPr>
        <p:txBody>
          <a:bodyPr wrap="none" anchor="ctr"/>
          <a:lstStyle/>
          <a:p>
            <a:endParaRPr lang="es-CO"/>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gradFill rotWithShape="0">
          <a:gsLst>
            <a:gs pos="0">
              <a:schemeClr val="accent2"/>
            </a:gs>
            <a:gs pos="50000">
              <a:srgbClr val="99CCFF"/>
            </a:gs>
            <a:gs pos="100000">
              <a:schemeClr val="accent2"/>
            </a:gs>
          </a:gsLst>
          <a:lin ang="18900000" scaled="1"/>
        </a:gradFill>
        <a:effectLst/>
      </p:bgPr>
    </p:bg>
    <p:spTree>
      <p:nvGrpSpPr>
        <p:cNvPr id="1" name=""/>
        <p:cNvGrpSpPr/>
        <p:nvPr/>
      </p:nvGrpSpPr>
      <p:grpSpPr>
        <a:xfrm>
          <a:off x="0" y="0"/>
          <a:ext cx="0" cy="0"/>
          <a:chOff x="0" y="0"/>
          <a:chExt cx="0" cy="0"/>
        </a:xfrm>
      </p:grpSpPr>
      <p:sp>
        <p:nvSpPr>
          <p:cNvPr id="4100" name="Rectangle 4"/>
          <p:cNvSpPr>
            <a:spLocks noGrp="1" noChangeArrowheads="1"/>
          </p:cNvSpPr>
          <p:nvPr>
            <p:ph type="title"/>
          </p:nvPr>
        </p:nvSpPr>
        <p:spPr>
          <a:xfrm>
            <a:off x="611560" y="1412776"/>
            <a:ext cx="7772400" cy="1462088"/>
          </a:xfrm>
        </p:spPr>
        <p:txBody>
          <a:bodyPr/>
          <a:lstStyle/>
          <a:p>
            <a:pPr marL="838200" indent="-838200" algn="l">
              <a:buClr>
                <a:srgbClr val="FF0066"/>
              </a:buClr>
              <a:buFontTx/>
              <a:buAutoNum type="arabicPeriod"/>
            </a:pPr>
            <a:r>
              <a:rPr lang="es-ES" dirty="0"/>
              <a:t/>
            </a:r>
            <a:br>
              <a:rPr lang="es-ES" dirty="0"/>
            </a:br>
            <a:endParaRPr lang="es-ES" dirty="0"/>
          </a:p>
        </p:txBody>
      </p:sp>
      <p:sp>
        <p:nvSpPr>
          <p:cNvPr id="4102" name="AutoShape 6">
            <a:hlinkClick r:id="" action="ppaction://hlinkshowjump?jump=nextslide" highlightClick="1"/>
          </p:cNvPr>
          <p:cNvSpPr>
            <a:spLocks noChangeArrowheads="1"/>
          </p:cNvSpPr>
          <p:nvPr/>
        </p:nvSpPr>
        <p:spPr bwMode="auto">
          <a:xfrm>
            <a:off x="6659563" y="5589588"/>
            <a:ext cx="1368425" cy="1008062"/>
          </a:xfrm>
          <a:prstGeom prst="actionButtonHelp">
            <a:avLst/>
          </a:prstGeom>
          <a:solidFill>
            <a:schemeClr val="accent1"/>
          </a:solidFill>
          <a:ln w="9525">
            <a:noFill/>
            <a:miter lim="800000"/>
            <a:headEnd/>
            <a:tailEnd/>
          </a:ln>
          <a:effectLst/>
        </p:spPr>
        <p:txBody>
          <a:bodyPr wrap="none" anchor="ctr"/>
          <a:lstStyle/>
          <a:p>
            <a:endParaRPr lang="es-CO"/>
          </a:p>
        </p:txBody>
      </p:sp>
      <p:sp>
        <p:nvSpPr>
          <p:cNvPr id="8" name="7 CuadroTexto"/>
          <p:cNvSpPr txBox="1"/>
          <p:nvPr/>
        </p:nvSpPr>
        <p:spPr>
          <a:xfrm>
            <a:off x="1763688" y="1556792"/>
            <a:ext cx="6912768" cy="2123658"/>
          </a:xfrm>
          <a:prstGeom prst="rect">
            <a:avLst/>
          </a:prstGeom>
          <a:noFill/>
        </p:spPr>
        <p:txBody>
          <a:bodyPr wrap="square" rtlCol="0">
            <a:spAutoFit/>
          </a:bodyPr>
          <a:lstStyle/>
          <a:p>
            <a:r>
              <a:rPr lang="es-CO" sz="6600" b="1" dirty="0" smtClean="0"/>
              <a:t>Defina </a:t>
            </a:r>
            <a:r>
              <a:rPr lang="es-CO" sz="6600" b="1" dirty="0"/>
              <a:t> </a:t>
            </a:r>
            <a:r>
              <a:rPr lang="es-CO" sz="6600" b="1" dirty="0" smtClean="0"/>
              <a:t>energía </a:t>
            </a:r>
            <a:endParaRPr lang="es-CO" sz="6600" b="1" dirty="0"/>
          </a:p>
          <a:p>
            <a:endParaRPr lang="es-CO" sz="6600"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81ECFB"/>
        </a:solidFill>
        <a:effectLst/>
      </p:bgPr>
    </p:bg>
    <p:spTree>
      <p:nvGrpSpPr>
        <p:cNvPr id="1" name=""/>
        <p:cNvGrpSpPr/>
        <p:nvPr/>
      </p:nvGrpSpPr>
      <p:grpSpPr>
        <a:xfrm>
          <a:off x="0" y="0"/>
          <a:ext cx="0" cy="0"/>
          <a:chOff x="0" y="0"/>
          <a:chExt cx="0" cy="0"/>
        </a:xfrm>
      </p:grpSpPr>
      <p:sp>
        <p:nvSpPr>
          <p:cNvPr id="43011" name="Rectangle 3"/>
          <p:cNvSpPr>
            <a:spLocks noGrp="1" noChangeArrowheads="1"/>
          </p:cNvSpPr>
          <p:nvPr>
            <p:ph type="body" idx="1"/>
          </p:nvPr>
        </p:nvSpPr>
        <p:spPr>
          <a:xfrm>
            <a:off x="467544" y="764704"/>
            <a:ext cx="8676456" cy="2663825"/>
          </a:xfrm>
        </p:spPr>
        <p:txBody>
          <a:bodyPr/>
          <a:lstStyle/>
          <a:p>
            <a:pPr marL="1143000" indent="-1143000">
              <a:buClr>
                <a:srgbClr val="FF0000"/>
              </a:buClr>
              <a:buFont typeface="+mj-lt"/>
              <a:buAutoNum type="arabicPeriod" startAt="10"/>
            </a:pPr>
            <a:r>
              <a:rPr lang="es-ES" sz="5400" b="1" dirty="0" smtClean="0"/>
              <a:t>Diga a qué clasificación de energía corresponde la energía del carbón</a:t>
            </a:r>
            <a:r>
              <a:rPr lang="es-ES" sz="6000" b="1" dirty="0" smtClean="0"/>
              <a:t>.</a:t>
            </a:r>
            <a:endParaRPr lang="es-ES" sz="6000" dirty="0"/>
          </a:p>
        </p:txBody>
      </p:sp>
      <p:sp>
        <p:nvSpPr>
          <p:cNvPr id="43012" name="AutoShape 4">
            <a:hlinkClick r:id="" action="ppaction://hlinkshowjump?jump=nextslide" highlightClick="1"/>
          </p:cNvPr>
          <p:cNvSpPr>
            <a:spLocks noChangeArrowheads="1"/>
          </p:cNvSpPr>
          <p:nvPr/>
        </p:nvSpPr>
        <p:spPr bwMode="auto">
          <a:xfrm>
            <a:off x="7848600" y="5634038"/>
            <a:ext cx="1295400" cy="1223962"/>
          </a:xfrm>
          <a:prstGeom prst="actionButtonHelp">
            <a:avLst/>
          </a:prstGeom>
          <a:solidFill>
            <a:schemeClr val="accent1"/>
          </a:solidFill>
          <a:ln w="9525">
            <a:noFill/>
            <a:miter lim="800000"/>
            <a:headEnd/>
            <a:tailEnd/>
          </a:ln>
          <a:effectLst/>
        </p:spPr>
        <p:txBody>
          <a:bodyPr wrap="none" anchor="ctr"/>
          <a:lstStyle/>
          <a:p>
            <a:endParaRPr lang="es-CO"/>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bg>
      <p:bgPr>
        <a:solidFill>
          <a:srgbClr val="81ECFB"/>
        </a:solidFill>
        <a:effectLst/>
      </p:bgPr>
    </p:bg>
    <p:spTree>
      <p:nvGrpSpPr>
        <p:cNvPr id="1" name=""/>
        <p:cNvGrpSpPr/>
        <p:nvPr/>
      </p:nvGrpSpPr>
      <p:grpSpPr>
        <a:xfrm>
          <a:off x="0" y="0"/>
          <a:ext cx="0" cy="0"/>
          <a:chOff x="0" y="0"/>
          <a:chExt cx="0" cy="0"/>
        </a:xfrm>
      </p:grpSpPr>
      <p:sp>
        <p:nvSpPr>
          <p:cNvPr id="44035" name="Rectangle 3"/>
          <p:cNvSpPr>
            <a:spLocks noGrp="1" noChangeArrowheads="1"/>
          </p:cNvSpPr>
          <p:nvPr>
            <p:ph type="body" idx="1"/>
          </p:nvPr>
        </p:nvSpPr>
        <p:spPr>
          <a:xfrm>
            <a:off x="539750" y="2205038"/>
            <a:ext cx="8229600" cy="1943100"/>
          </a:xfrm>
        </p:spPr>
        <p:txBody>
          <a:bodyPr/>
          <a:lstStyle/>
          <a:p>
            <a:pPr marL="609600" indent="-609600">
              <a:buClr>
                <a:srgbClr val="FF0000"/>
              </a:buClr>
              <a:buFontTx/>
              <a:buAutoNum type="arabicPeriod" startAt="10"/>
            </a:pPr>
            <a:r>
              <a:rPr lang="es-ES" sz="6000" b="1" dirty="0" smtClean="0"/>
              <a:t>No renovable.</a:t>
            </a:r>
            <a:endParaRPr lang="es-ES" sz="6000" b="1" dirty="0"/>
          </a:p>
        </p:txBody>
      </p:sp>
      <p:sp>
        <p:nvSpPr>
          <p:cNvPr id="44036" name="AutoShape 4">
            <a:hlinkClick r:id="" action="ppaction://hlinkshowjump?jump=firstslide" highlightClick="1"/>
          </p:cNvPr>
          <p:cNvSpPr>
            <a:spLocks noChangeArrowheads="1"/>
          </p:cNvSpPr>
          <p:nvPr/>
        </p:nvSpPr>
        <p:spPr bwMode="auto">
          <a:xfrm>
            <a:off x="7993062" y="5778500"/>
            <a:ext cx="1150938" cy="1079500"/>
          </a:xfrm>
          <a:prstGeom prst="actionButtonHome">
            <a:avLst/>
          </a:prstGeom>
          <a:solidFill>
            <a:schemeClr val="accent1"/>
          </a:solidFill>
          <a:ln w="9525">
            <a:noFill/>
            <a:miter lim="800000"/>
            <a:headEnd/>
            <a:tailEnd/>
          </a:ln>
          <a:effectLst/>
        </p:spPr>
        <p:txBody>
          <a:bodyPr wrap="none" anchor="ctr"/>
          <a:lstStyle/>
          <a:p>
            <a:endParaRPr lang="es-CO"/>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bg>
      <p:bgPr>
        <a:gradFill rotWithShape="0">
          <a:gsLst>
            <a:gs pos="0">
              <a:srgbClr val="000000"/>
            </a:gs>
            <a:gs pos="20000">
              <a:srgbClr val="0A128C"/>
            </a:gs>
            <a:gs pos="35000">
              <a:srgbClr val="181CC7"/>
            </a:gs>
            <a:gs pos="44000">
              <a:srgbClr val="7005D4"/>
            </a:gs>
            <a:gs pos="50000">
              <a:srgbClr val="8C3D91"/>
            </a:gs>
            <a:gs pos="56000">
              <a:srgbClr val="7005D4"/>
            </a:gs>
            <a:gs pos="65000">
              <a:srgbClr val="181CC7"/>
            </a:gs>
            <a:gs pos="80001">
              <a:srgbClr val="0A128C"/>
            </a:gs>
            <a:gs pos="100000">
              <a:srgbClr val="000000"/>
            </a:gs>
          </a:gsLst>
          <a:lin ang="2700000" scaled="1"/>
        </a:gradFill>
        <a:effectLst/>
      </p:bgPr>
    </p:bg>
    <p:spTree>
      <p:nvGrpSpPr>
        <p:cNvPr id="1" name=""/>
        <p:cNvGrpSpPr/>
        <p:nvPr/>
      </p:nvGrpSpPr>
      <p:grpSpPr>
        <a:xfrm>
          <a:off x="0" y="0"/>
          <a:ext cx="0" cy="0"/>
          <a:chOff x="0" y="0"/>
          <a:chExt cx="0" cy="0"/>
        </a:xfrm>
      </p:grpSpPr>
      <p:sp>
        <p:nvSpPr>
          <p:cNvPr id="45059" name="Rectangle 3"/>
          <p:cNvSpPr>
            <a:spLocks noGrp="1" noChangeArrowheads="1"/>
          </p:cNvSpPr>
          <p:nvPr>
            <p:ph type="body" idx="1"/>
          </p:nvPr>
        </p:nvSpPr>
        <p:spPr>
          <a:xfrm>
            <a:off x="0" y="0"/>
            <a:ext cx="9144000" cy="6857999"/>
          </a:xfrm>
          <a:solidFill>
            <a:srgbClr val="80FC80"/>
          </a:solidFill>
        </p:spPr>
        <p:txBody>
          <a:bodyPr/>
          <a:lstStyle/>
          <a:p>
            <a:pPr marL="609600" indent="-609600">
              <a:buClr>
                <a:srgbClr val="FF0000"/>
              </a:buClr>
              <a:buFontTx/>
              <a:buAutoNum type="arabicPeriod" startAt="11"/>
            </a:pPr>
            <a:endParaRPr lang="es-ES" sz="6000" b="1" dirty="0" smtClean="0">
              <a:solidFill>
                <a:schemeClr val="bg1"/>
              </a:solidFill>
            </a:endParaRPr>
          </a:p>
          <a:p>
            <a:pPr marL="609600" indent="-609600">
              <a:buClr>
                <a:srgbClr val="FF0000"/>
              </a:buClr>
              <a:buFontTx/>
              <a:buAutoNum type="arabicPeriod" startAt="11"/>
            </a:pPr>
            <a:endParaRPr lang="es-ES" sz="6000" b="1" dirty="0">
              <a:solidFill>
                <a:schemeClr val="bg1"/>
              </a:solidFill>
            </a:endParaRPr>
          </a:p>
          <a:p>
            <a:pPr marL="609600" indent="-609600">
              <a:buClr>
                <a:srgbClr val="FF0000"/>
              </a:buClr>
              <a:buFontTx/>
              <a:buAutoNum type="arabicPeriod" startAt="11"/>
            </a:pPr>
            <a:r>
              <a:rPr lang="es-ES" sz="4800" b="1" dirty="0" smtClean="0"/>
              <a:t>Defina  las energías no renovables.</a:t>
            </a:r>
            <a:endParaRPr lang="es-ES" sz="4800" b="1" dirty="0"/>
          </a:p>
        </p:txBody>
      </p:sp>
      <p:sp>
        <p:nvSpPr>
          <p:cNvPr id="45060" name="AutoShape 4">
            <a:hlinkClick r:id="" action="ppaction://hlinkshowjump?jump=nextslide" highlightClick="1"/>
          </p:cNvPr>
          <p:cNvSpPr>
            <a:spLocks noChangeArrowheads="1"/>
          </p:cNvSpPr>
          <p:nvPr/>
        </p:nvSpPr>
        <p:spPr bwMode="auto">
          <a:xfrm>
            <a:off x="7775575" y="5634037"/>
            <a:ext cx="1368425" cy="1223963"/>
          </a:xfrm>
          <a:prstGeom prst="actionButtonHelp">
            <a:avLst/>
          </a:prstGeom>
          <a:solidFill>
            <a:schemeClr val="accent1"/>
          </a:solidFill>
          <a:ln w="9525">
            <a:noFill/>
            <a:miter lim="800000"/>
            <a:headEnd/>
            <a:tailEnd/>
          </a:ln>
          <a:effectLst/>
        </p:spPr>
        <p:txBody>
          <a:bodyPr wrap="none" anchor="ctr"/>
          <a:lstStyle/>
          <a:p>
            <a:endParaRPr lang="es-CO"/>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bg>
      <p:bgPr>
        <a:solidFill>
          <a:srgbClr val="80FC80"/>
        </a:solidFill>
        <a:effectLst/>
      </p:bgPr>
    </p:bg>
    <p:spTree>
      <p:nvGrpSpPr>
        <p:cNvPr id="1" name=""/>
        <p:cNvGrpSpPr/>
        <p:nvPr/>
      </p:nvGrpSpPr>
      <p:grpSpPr>
        <a:xfrm>
          <a:off x="0" y="0"/>
          <a:ext cx="0" cy="0"/>
          <a:chOff x="0" y="0"/>
          <a:chExt cx="0" cy="0"/>
        </a:xfrm>
      </p:grpSpPr>
      <p:sp>
        <p:nvSpPr>
          <p:cNvPr id="46083" name="Rectangle 3"/>
          <p:cNvSpPr>
            <a:spLocks noGrp="1" noChangeArrowheads="1"/>
          </p:cNvSpPr>
          <p:nvPr>
            <p:ph type="body" idx="1"/>
          </p:nvPr>
        </p:nvSpPr>
        <p:spPr>
          <a:xfrm>
            <a:off x="0" y="0"/>
            <a:ext cx="8567936" cy="3052465"/>
          </a:xfrm>
        </p:spPr>
        <p:txBody>
          <a:bodyPr/>
          <a:lstStyle/>
          <a:p>
            <a:pPr marL="609600" indent="-609600">
              <a:buClr>
                <a:srgbClr val="FF0000"/>
              </a:buClr>
              <a:buFontTx/>
              <a:buAutoNum type="arabicPeriod" startAt="11"/>
            </a:pPr>
            <a:r>
              <a:rPr lang="es-CO" sz="4000" b="1" dirty="0">
                <a:solidFill>
                  <a:schemeClr val="tx1"/>
                </a:solidFill>
                <a:latin typeface="+mn-lt"/>
                <a:ea typeface="+mn-ea"/>
                <a:cs typeface="+mn-cs"/>
              </a:rPr>
              <a:t>Son aquellas que se encuentran en la naturaleza en una cantidad limitada y que, una vez consumidas en su totalidad, no pueden sustituirse, ya que no existe sistema de producción o extracción viable, o la producción desde otras fuentes es demasiado pequeña como para resultar útil a corto plazo</a:t>
            </a:r>
            <a:r>
              <a:rPr lang="es-CO" sz="4800" dirty="0">
                <a:solidFill>
                  <a:schemeClr val="tx1"/>
                </a:solidFill>
                <a:latin typeface="+mn-lt"/>
                <a:ea typeface="+mn-ea"/>
                <a:cs typeface="+mn-cs"/>
              </a:rPr>
              <a:t/>
            </a:r>
            <a:br>
              <a:rPr lang="es-CO" sz="4800" dirty="0">
                <a:solidFill>
                  <a:schemeClr val="tx1"/>
                </a:solidFill>
                <a:latin typeface="+mn-lt"/>
                <a:ea typeface="+mn-ea"/>
                <a:cs typeface="+mn-cs"/>
              </a:rPr>
            </a:br>
            <a:r>
              <a:rPr lang="es-CO" sz="4800" dirty="0">
                <a:solidFill>
                  <a:schemeClr val="tx1"/>
                </a:solidFill>
                <a:latin typeface="+mn-lt"/>
                <a:ea typeface="+mn-ea"/>
                <a:cs typeface="+mn-cs"/>
              </a:rPr>
              <a:t/>
            </a:r>
            <a:br>
              <a:rPr lang="es-CO" sz="4800" dirty="0">
                <a:solidFill>
                  <a:schemeClr val="tx1"/>
                </a:solidFill>
                <a:latin typeface="+mn-lt"/>
                <a:ea typeface="+mn-ea"/>
                <a:cs typeface="+mn-cs"/>
              </a:rPr>
            </a:br>
            <a:r>
              <a:rPr lang="es-CO" sz="4800" u="sng" dirty="0" smtClean="0">
                <a:solidFill>
                  <a:schemeClr val="tx1"/>
                </a:solidFill>
                <a:latin typeface="+mn-lt"/>
                <a:ea typeface="+mn-ea"/>
                <a:cs typeface="+mn-cs"/>
                <a:hlinkClick r:id="rId2"/>
              </a:rPr>
              <a:t>/</a:t>
            </a:r>
            <a:endParaRPr lang="es-ES" sz="4800" b="1" dirty="0">
              <a:solidFill>
                <a:schemeClr val="bg1"/>
              </a:solidFill>
            </a:endParaRPr>
          </a:p>
        </p:txBody>
      </p:sp>
      <p:sp>
        <p:nvSpPr>
          <p:cNvPr id="46084" name="AutoShape 4">
            <a:hlinkClick r:id="" action="ppaction://hlinkshowjump?jump=firstslide" highlightClick="1"/>
          </p:cNvPr>
          <p:cNvSpPr>
            <a:spLocks noChangeArrowheads="1"/>
          </p:cNvSpPr>
          <p:nvPr/>
        </p:nvSpPr>
        <p:spPr bwMode="auto">
          <a:xfrm>
            <a:off x="8028384" y="5877272"/>
            <a:ext cx="1115616" cy="980728"/>
          </a:xfrm>
          <a:prstGeom prst="actionButtonHome">
            <a:avLst/>
          </a:prstGeom>
          <a:solidFill>
            <a:schemeClr val="accent1"/>
          </a:solidFill>
          <a:ln w="9525">
            <a:noFill/>
            <a:miter lim="800000"/>
            <a:headEnd/>
            <a:tailEnd/>
          </a:ln>
          <a:effectLst/>
        </p:spPr>
        <p:txBody>
          <a:bodyPr wrap="none" anchor="ctr"/>
          <a:lstStyle/>
          <a:p>
            <a:endParaRPr lang="es-CO"/>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bg>
      <p:bgPr>
        <a:solidFill>
          <a:srgbClr val="85F4F7"/>
        </a:solidFill>
        <a:effectLst/>
      </p:bgPr>
    </p:bg>
    <p:spTree>
      <p:nvGrpSpPr>
        <p:cNvPr id="1" name=""/>
        <p:cNvGrpSpPr/>
        <p:nvPr/>
      </p:nvGrpSpPr>
      <p:grpSpPr>
        <a:xfrm>
          <a:off x="0" y="0"/>
          <a:ext cx="0" cy="0"/>
          <a:chOff x="0" y="0"/>
          <a:chExt cx="0" cy="0"/>
        </a:xfrm>
      </p:grpSpPr>
      <p:sp>
        <p:nvSpPr>
          <p:cNvPr id="47107" name="Rectangle 3"/>
          <p:cNvSpPr>
            <a:spLocks noGrp="1" noChangeArrowheads="1"/>
          </p:cNvSpPr>
          <p:nvPr>
            <p:ph type="body" idx="1"/>
          </p:nvPr>
        </p:nvSpPr>
        <p:spPr>
          <a:xfrm>
            <a:off x="251520" y="188640"/>
            <a:ext cx="8784976" cy="2016125"/>
          </a:xfrm>
        </p:spPr>
        <p:txBody>
          <a:bodyPr/>
          <a:lstStyle/>
          <a:p>
            <a:pPr marL="609600" indent="-609600">
              <a:buClr>
                <a:srgbClr val="FF0000"/>
              </a:buClr>
              <a:buFontTx/>
              <a:buAutoNum type="arabicPeriod" startAt="12"/>
            </a:pPr>
            <a:r>
              <a:rPr lang="es-ES" sz="6000" b="1" dirty="0" smtClean="0"/>
              <a:t>Diga a qué clasificación de energía corresponde la energía del petróleo</a:t>
            </a:r>
            <a:r>
              <a:rPr lang="es-ES" sz="4400" b="1" dirty="0" smtClean="0"/>
              <a:t>.</a:t>
            </a:r>
            <a:endParaRPr lang="es-ES" sz="4400" b="1" dirty="0"/>
          </a:p>
        </p:txBody>
      </p:sp>
      <p:sp>
        <p:nvSpPr>
          <p:cNvPr id="47108" name="AutoShape 4">
            <a:hlinkClick r:id="" action="ppaction://hlinkshowjump?jump=nextslide" highlightClick="1"/>
          </p:cNvPr>
          <p:cNvSpPr>
            <a:spLocks noChangeArrowheads="1"/>
          </p:cNvSpPr>
          <p:nvPr/>
        </p:nvSpPr>
        <p:spPr bwMode="auto">
          <a:xfrm>
            <a:off x="7092950" y="4868863"/>
            <a:ext cx="1295400" cy="1368425"/>
          </a:xfrm>
          <a:prstGeom prst="actionButtonHelp">
            <a:avLst/>
          </a:prstGeom>
          <a:solidFill>
            <a:schemeClr val="accent1"/>
          </a:solidFill>
          <a:ln w="9525">
            <a:noFill/>
            <a:miter lim="800000"/>
            <a:headEnd/>
            <a:tailEnd/>
          </a:ln>
          <a:effectLst/>
        </p:spPr>
        <p:txBody>
          <a:bodyPr wrap="none" anchor="ctr"/>
          <a:lstStyle/>
          <a:p>
            <a:endParaRPr lang="es-CO"/>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bg>
      <p:bgPr>
        <a:solidFill>
          <a:srgbClr val="85F4F7"/>
        </a:solidFill>
        <a:effectLst/>
      </p:bgPr>
    </p:bg>
    <p:spTree>
      <p:nvGrpSpPr>
        <p:cNvPr id="1" name=""/>
        <p:cNvGrpSpPr/>
        <p:nvPr/>
      </p:nvGrpSpPr>
      <p:grpSpPr>
        <a:xfrm>
          <a:off x="0" y="0"/>
          <a:ext cx="0" cy="0"/>
          <a:chOff x="0" y="0"/>
          <a:chExt cx="0" cy="0"/>
        </a:xfrm>
      </p:grpSpPr>
      <p:sp>
        <p:nvSpPr>
          <p:cNvPr id="48131" name="Rectangle 3"/>
          <p:cNvSpPr>
            <a:spLocks noGrp="1" noChangeArrowheads="1"/>
          </p:cNvSpPr>
          <p:nvPr>
            <p:ph type="body" idx="1"/>
          </p:nvPr>
        </p:nvSpPr>
        <p:spPr>
          <a:xfrm>
            <a:off x="611560" y="2420888"/>
            <a:ext cx="8229600" cy="1468438"/>
          </a:xfrm>
        </p:spPr>
        <p:txBody>
          <a:bodyPr/>
          <a:lstStyle/>
          <a:p>
            <a:pPr marL="609600" indent="-609600">
              <a:buClr>
                <a:srgbClr val="FF0000"/>
              </a:buClr>
              <a:buFontTx/>
              <a:buAutoNum type="arabicPeriod" startAt="12"/>
            </a:pPr>
            <a:r>
              <a:rPr lang="es-ES" sz="6000" b="1" dirty="0" smtClean="0"/>
              <a:t>No renovable</a:t>
            </a:r>
            <a:endParaRPr lang="es-ES" sz="6000" b="1" dirty="0"/>
          </a:p>
        </p:txBody>
      </p:sp>
      <p:sp>
        <p:nvSpPr>
          <p:cNvPr id="48132" name="AutoShape 4">
            <a:hlinkClick r:id="" action="ppaction://hlinkshowjump?jump=firstslide" highlightClick="1"/>
          </p:cNvPr>
          <p:cNvSpPr>
            <a:spLocks noChangeArrowheads="1"/>
          </p:cNvSpPr>
          <p:nvPr/>
        </p:nvSpPr>
        <p:spPr bwMode="auto">
          <a:xfrm>
            <a:off x="7164388" y="5013325"/>
            <a:ext cx="1008062" cy="1008063"/>
          </a:xfrm>
          <a:prstGeom prst="actionButtonHome">
            <a:avLst/>
          </a:prstGeom>
          <a:solidFill>
            <a:schemeClr val="accent1"/>
          </a:solidFill>
          <a:ln w="9525">
            <a:noFill/>
            <a:miter lim="800000"/>
            <a:headEnd/>
            <a:tailEnd/>
          </a:ln>
          <a:effectLst/>
        </p:spPr>
        <p:txBody>
          <a:bodyPr wrap="none" anchor="ctr"/>
          <a:lstStyle/>
          <a:p>
            <a:endParaRPr lang="es-CO"/>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bg>
      <p:bgPr shadeToTitle="1">
        <a:solidFill>
          <a:schemeClr val="accent6">
            <a:lumMod val="40000"/>
            <a:lumOff val="60000"/>
          </a:schemeClr>
        </a:solidFill>
        <a:effectLst/>
      </p:bgPr>
    </p:bg>
    <p:spTree>
      <p:nvGrpSpPr>
        <p:cNvPr id="1" name=""/>
        <p:cNvGrpSpPr/>
        <p:nvPr/>
      </p:nvGrpSpPr>
      <p:grpSpPr>
        <a:xfrm>
          <a:off x="0" y="0"/>
          <a:ext cx="0" cy="0"/>
          <a:chOff x="0" y="0"/>
          <a:chExt cx="0" cy="0"/>
        </a:xfrm>
      </p:grpSpPr>
      <p:sp>
        <p:nvSpPr>
          <p:cNvPr id="49155" name="Rectangle 3"/>
          <p:cNvSpPr>
            <a:spLocks noGrp="1" noChangeArrowheads="1"/>
          </p:cNvSpPr>
          <p:nvPr>
            <p:ph type="body" idx="1"/>
          </p:nvPr>
        </p:nvSpPr>
        <p:spPr>
          <a:xfrm>
            <a:off x="539552" y="1052736"/>
            <a:ext cx="7871023" cy="2233389"/>
          </a:xfrm>
        </p:spPr>
        <p:txBody>
          <a:bodyPr/>
          <a:lstStyle/>
          <a:p>
            <a:pPr marL="1143000" indent="-1143000">
              <a:lnSpc>
                <a:spcPct val="90000"/>
              </a:lnSpc>
              <a:buClr>
                <a:srgbClr val="FF0000"/>
              </a:buClr>
              <a:buFont typeface="+mj-lt"/>
              <a:buAutoNum type="arabicPeriod" startAt="13"/>
            </a:pPr>
            <a:r>
              <a:rPr lang="es-ES" sz="6000" b="1" dirty="0" smtClean="0"/>
              <a:t>Diga una ventaja de la energía  hidroeléctrica.</a:t>
            </a:r>
            <a:endParaRPr lang="es-ES" sz="6000" b="1" dirty="0"/>
          </a:p>
        </p:txBody>
      </p:sp>
      <p:sp>
        <p:nvSpPr>
          <p:cNvPr id="49156" name="AutoShape 4">
            <a:hlinkClick r:id="" action="ppaction://hlinkshowjump?jump=nextslide" highlightClick="1"/>
          </p:cNvPr>
          <p:cNvSpPr>
            <a:spLocks noChangeArrowheads="1"/>
          </p:cNvSpPr>
          <p:nvPr/>
        </p:nvSpPr>
        <p:spPr bwMode="auto">
          <a:xfrm>
            <a:off x="7956376" y="5517232"/>
            <a:ext cx="1008063" cy="1152525"/>
          </a:xfrm>
          <a:prstGeom prst="actionButtonHelp">
            <a:avLst/>
          </a:prstGeom>
          <a:solidFill>
            <a:schemeClr val="accent1"/>
          </a:solidFill>
          <a:ln w="9525">
            <a:noFill/>
            <a:miter lim="800000"/>
            <a:headEnd/>
            <a:tailEnd/>
          </a:ln>
          <a:effectLst/>
        </p:spPr>
        <p:txBody>
          <a:bodyPr wrap="none" anchor="ctr"/>
          <a:lstStyle/>
          <a:p>
            <a:endParaRPr lang="es-CO"/>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bg>
      <p:bgPr shadeToTitle="1">
        <a:solidFill>
          <a:schemeClr val="accent6">
            <a:lumMod val="40000"/>
            <a:lumOff val="60000"/>
          </a:schemeClr>
        </a:solidFill>
        <a:effectLst/>
      </p:bgPr>
    </p:bg>
    <p:spTree>
      <p:nvGrpSpPr>
        <p:cNvPr id="1" name=""/>
        <p:cNvGrpSpPr/>
        <p:nvPr/>
      </p:nvGrpSpPr>
      <p:grpSpPr>
        <a:xfrm>
          <a:off x="0" y="0"/>
          <a:ext cx="0" cy="0"/>
          <a:chOff x="0" y="0"/>
          <a:chExt cx="0" cy="0"/>
        </a:xfrm>
      </p:grpSpPr>
      <p:sp>
        <p:nvSpPr>
          <p:cNvPr id="50205" name="Text Box 29"/>
          <p:cNvSpPr txBox="1">
            <a:spLocks noChangeArrowheads="1"/>
          </p:cNvSpPr>
          <p:nvPr/>
        </p:nvSpPr>
        <p:spPr bwMode="auto">
          <a:xfrm>
            <a:off x="0" y="188640"/>
            <a:ext cx="9396536" cy="5170646"/>
          </a:xfrm>
          <a:prstGeom prst="rect">
            <a:avLst/>
          </a:prstGeom>
          <a:noFill/>
          <a:ln w="9525">
            <a:noFill/>
            <a:miter lim="800000"/>
            <a:headEnd/>
            <a:tailEnd/>
          </a:ln>
          <a:effectLst/>
        </p:spPr>
        <p:txBody>
          <a:bodyPr wrap="square">
            <a:spAutoFit/>
          </a:bodyPr>
          <a:lstStyle/>
          <a:p>
            <a:pPr marL="1143000" indent="-1143000">
              <a:spcBef>
                <a:spcPct val="50000"/>
              </a:spcBef>
              <a:buClr>
                <a:srgbClr val="FF0000"/>
              </a:buClr>
              <a:buSzPct val="82000"/>
              <a:buFont typeface="+mj-lt"/>
              <a:buAutoNum type="arabicPeriod" startAt="13"/>
            </a:pPr>
            <a:r>
              <a:rPr lang="es-CO" sz="4400" dirty="0" smtClean="0"/>
              <a:t>Alto costo </a:t>
            </a:r>
            <a:r>
              <a:rPr lang="es-CO" sz="4400" dirty="0"/>
              <a:t>de construcción</a:t>
            </a:r>
            <a:r>
              <a:rPr lang="es-CO" sz="4400" dirty="0" smtClean="0"/>
              <a:t>. </a:t>
            </a:r>
          </a:p>
          <a:p>
            <a:pPr>
              <a:spcBef>
                <a:spcPct val="50000"/>
              </a:spcBef>
              <a:buClr>
                <a:srgbClr val="FF0000"/>
              </a:buClr>
            </a:pPr>
            <a:r>
              <a:rPr lang="es-CO" sz="4400" dirty="0" smtClean="0"/>
              <a:t>       Depende </a:t>
            </a:r>
            <a:r>
              <a:rPr lang="es-CO" sz="4400" dirty="0"/>
              <a:t>de </a:t>
            </a:r>
            <a:r>
              <a:rPr lang="es-CO" sz="4400" dirty="0" smtClean="0"/>
              <a:t>las lluvias.</a:t>
            </a:r>
          </a:p>
          <a:p>
            <a:pPr>
              <a:spcBef>
                <a:spcPct val="50000"/>
              </a:spcBef>
              <a:buClr>
                <a:srgbClr val="FF0000"/>
              </a:buClr>
            </a:pPr>
            <a:r>
              <a:rPr lang="es-CO" sz="4400" dirty="0" smtClean="0"/>
              <a:t>       Afecta animales </a:t>
            </a:r>
            <a:r>
              <a:rPr lang="es-CO" sz="4400" dirty="0"/>
              <a:t>y </a:t>
            </a:r>
            <a:r>
              <a:rPr lang="es-CO" sz="4400" dirty="0" smtClean="0"/>
              <a:t> plantas.</a:t>
            </a:r>
          </a:p>
          <a:p>
            <a:pPr>
              <a:spcBef>
                <a:spcPct val="50000"/>
              </a:spcBef>
              <a:buClr>
                <a:srgbClr val="FF0000"/>
              </a:buClr>
            </a:pPr>
            <a:r>
              <a:rPr lang="es-CO" sz="4400" dirty="0"/>
              <a:t> </a:t>
            </a:r>
            <a:r>
              <a:rPr lang="es-CO" sz="4400" dirty="0" smtClean="0"/>
              <a:t>      En ocasiones </a:t>
            </a:r>
            <a:r>
              <a:rPr lang="es-CO" sz="4400" dirty="0"/>
              <a:t> </a:t>
            </a:r>
            <a:r>
              <a:rPr lang="es-CO" sz="4400" dirty="0" smtClean="0"/>
              <a:t>ocasiona             		 desplazamiento </a:t>
            </a:r>
            <a:r>
              <a:rPr lang="es-CO" sz="4400" dirty="0"/>
              <a:t>de la </a:t>
            </a:r>
            <a:r>
              <a:rPr lang="es-CO" sz="4400" dirty="0" smtClean="0"/>
              <a:t>población.</a:t>
            </a:r>
            <a:r>
              <a:rPr lang="es-CO" sz="4400" dirty="0"/>
              <a:t/>
            </a:r>
            <a:br>
              <a:rPr lang="es-CO" sz="4400" dirty="0"/>
            </a:br>
            <a:endParaRPr lang="es-ES" sz="4400" b="1" dirty="0"/>
          </a:p>
        </p:txBody>
      </p:sp>
      <p:sp>
        <p:nvSpPr>
          <p:cNvPr id="2" name="Botón de acción: Inicio 1">
            <a:hlinkClick r:id="" action="ppaction://hlinkshowjump?jump=firstslide" highlightClick="1"/>
          </p:cNvPr>
          <p:cNvSpPr/>
          <p:nvPr/>
        </p:nvSpPr>
        <p:spPr>
          <a:xfrm>
            <a:off x="7668344" y="5517232"/>
            <a:ext cx="1475656" cy="1224136"/>
          </a:xfrm>
          <a:prstGeom prst="actionButtonHom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bg>
      <p:bgPr shadeToTitle="1">
        <a:solidFill>
          <a:srgbClr val="FFFF00"/>
        </a:solidFill>
        <a:effectLst/>
      </p:bgPr>
    </p:bg>
    <p:spTree>
      <p:nvGrpSpPr>
        <p:cNvPr id="1" name=""/>
        <p:cNvGrpSpPr/>
        <p:nvPr/>
      </p:nvGrpSpPr>
      <p:grpSpPr>
        <a:xfrm>
          <a:off x="0" y="0"/>
          <a:ext cx="0" cy="0"/>
          <a:chOff x="0" y="0"/>
          <a:chExt cx="0" cy="0"/>
        </a:xfrm>
      </p:grpSpPr>
      <p:sp>
        <p:nvSpPr>
          <p:cNvPr id="51204" name="AutoShape 4">
            <a:hlinkClick r:id="" action="ppaction://hlinkshowjump?jump=nextslide" highlightClick="1"/>
          </p:cNvPr>
          <p:cNvSpPr>
            <a:spLocks noChangeArrowheads="1"/>
          </p:cNvSpPr>
          <p:nvPr/>
        </p:nvSpPr>
        <p:spPr bwMode="auto">
          <a:xfrm>
            <a:off x="7559675" y="5418138"/>
            <a:ext cx="1584325" cy="1439862"/>
          </a:xfrm>
          <a:prstGeom prst="actionButtonHelp">
            <a:avLst/>
          </a:prstGeom>
          <a:solidFill>
            <a:schemeClr val="accent1"/>
          </a:solidFill>
          <a:ln w="9525">
            <a:noFill/>
            <a:miter lim="800000"/>
            <a:headEnd/>
            <a:tailEnd/>
          </a:ln>
          <a:effectLst/>
        </p:spPr>
        <p:txBody>
          <a:bodyPr wrap="none" anchor="ctr"/>
          <a:lstStyle/>
          <a:p>
            <a:endParaRPr lang="es-CO"/>
          </a:p>
        </p:txBody>
      </p:sp>
      <p:sp>
        <p:nvSpPr>
          <p:cNvPr id="7" name="6 CuadroTexto"/>
          <p:cNvSpPr txBox="1"/>
          <p:nvPr/>
        </p:nvSpPr>
        <p:spPr>
          <a:xfrm>
            <a:off x="323528" y="1700808"/>
            <a:ext cx="8280920" cy="1938992"/>
          </a:xfrm>
          <a:prstGeom prst="rect">
            <a:avLst/>
          </a:prstGeom>
          <a:noFill/>
        </p:spPr>
        <p:txBody>
          <a:bodyPr wrap="square" rtlCol="0">
            <a:spAutoFit/>
          </a:bodyPr>
          <a:lstStyle/>
          <a:p>
            <a:pPr marL="1143000" indent="-1143000">
              <a:buClr>
                <a:srgbClr val="FF0000"/>
              </a:buClr>
              <a:buFont typeface="+mj-lt"/>
              <a:buAutoNum type="arabicPeriod" startAt="14"/>
            </a:pPr>
            <a:r>
              <a:rPr lang="es-CO" sz="6000" b="1" dirty="0" smtClean="0"/>
              <a:t>Defina las energías alternativas</a:t>
            </a:r>
            <a:endParaRPr lang="es-CO" sz="6000" b="1" dirty="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bg>
      <p:bgPr shadeToTitle="1">
        <a:solidFill>
          <a:srgbClr val="FFFF00"/>
        </a:solidFill>
        <a:effectLst/>
      </p:bgPr>
    </p:bg>
    <p:spTree>
      <p:nvGrpSpPr>
        <p:cNvPr id="1" name=""/>
        <p:cNvGrpSpPr/>
        <p:nvPr/>
      </p:nvGrpSpPr>
      <p:grpSpPr>
        <a:xfrm>
          <a:off x="0" y="0"/>
          <a:ext cx="0" cy="0"/>
          <a:chOff x="0" y="0"/>
          <a:chExt cx="0" cy="0"/>
        </a:xfrm>
      </p:grpSpPr>
      <p:sp>
        <p:nvSpPr>
          <p:cNvPr id="52227" name="Rectangle 3"/>
          <p:cNvSpPr>
            <a:spLocks noGrp="1" noChangeArrowheads="1"/>
          </p:cNvSpPr>
          <p:nvPr>
            <p:ph type="body" idx="1"/>
          </p:nvPr>
        </p:nvSpPr>
        <p:spPr>
          <a:xfrm>
            <a:off x="0" y="0"/>
            <a:ext cx="9144000" cy="6858000"/>
          </a:xfrm>
          <a:noFill/>
        </p:spPr>
        <p:txBody>
          <a:bodyPr/>
          <a:lstStyle/>
          <a:p>
            <a:pPr marL="609600" indent="-609600">
              <a:buClr>
                <a:srgbClr val="FF0000"/>
              </a:buClr>
              <a:buFontTx/>
              <a:buAutoNum type="arabicPeriod" startAt="14"/>
            </a:pPr>
            <a:endParaRPr lang="es-CO" sz="4400" b="1" dirty="0" smtClean="0"/>
          </a:p>
          <a:p>
            <a:pPr marL="742950" indent="-742950">
              <a:buClr>
                <a:srgbClr val="FF0000"/>
              </a:buClr>
              <a:buFont typeface="+mj-lt"/>
              <a:buAutoNum type="arabicPeriod" startAt="14"/>
            </a:pPr>
            <a:r>
              <a:rPr lang="es-CO" sz="4400" b="1" dirty="0" smtClean="0"/>
              <a:t>Son aquellas que, ya sea por su menor efecto contaminante, o  por su posibilidad de renovación,  pueden considerarse como una buena opción  para suplir las fuentes energéticas tradicionales</a:t>
            </a:r>
            <a:r>
              <a:rPr lang="es-CO" sz="6000" dirty="0" smtClean="0"/>
              <a:t>.</a:t>
            </a:r>
            <a:endParaRPr lang="es-ES" sz="4400" b="1" dirty="0"/>
          </a:p>
        </p:txBody>
      </p:sp>
      <p:sp>
        <p:nvSpPr>
          <p:cNvPr id="52228" name="AutoShape 4">
            <a:hlinkClick r:id="" action="ppaction://hlinkshowjump?jump=firstslide" highlightClick="1"/>
          </p:cNvPr>
          <p:cNvSpPr>
            <a:spLocks noChangeArrowheads="1"/>
          </p:cNvSpPr>
          <p:nvPr/>
        </p:nvSpPr>
        <p:spPr bwMode="auto">
          <a:xfrm>
            <a:off x="7704137" y="5562600"/>
            <a:ext cx="1439863" cy="1295400"/>
          </a:xfrm>
          <a:prstGeom prst="actionButtonHome">
            <a:avLst/>
          </a:prstGeom>
          <a:solidFill>
            <a:schemeClr val="accent1"/>
          </a:solidFill>
          <a:ln w="9525">
            <a:noFill/>
            <a:miter lim="800000"/>
            <a:headEnd/>
            <a:tailEnd/>
          </a:ln>
          <a:effectLst/>
        </p:spPr>
        <p:txBody>
          <a:bodyPr wrap="none" anchor="ctr"/>
          <a:lstStyle/>
          <a:p>
            <a:endParaRPr lang="es-CO"/>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5FB0F9"/>
        </a:solidFill>
        <a:effectLst/>
      </p:bgPr>
    </p:bg>
    <p:spTree>
      <p:nvGrpSpPr>
        <p:cNvPr id="1" name=""/>
        <p:cNvGrpSpPr/>
        <p:nvPr/>
      </p:nvGrpSpPr>
      <p:grpSpPr>
        <a:xfrm>
          <a:off x="0" y="0"/>
          <a:ext cx="0" cy="0"/>
          <a:chOff x="0" y="0"/>
          <a:chExt cx="0" cy="0"/>
        </a:xfrm>
      </p:grpSpPr>
      <p:sp>
        <p:nvSpPr>
          <p:cNvPr id="18435" name="Rectangle 3"/>
          <p:cNvSpPr>
            <a:spLocks noGrp="1" noChangeArrowheads="1"/>
          </p:cNvSpPr>
          <p:nvPr>
            <p:ph type="body" idx="1"/>
          </p:nvPr>
        </p:nvSpPr>
        <p:spPr>
          <a:xfrm>
            <a:off x="685800" y="692150"/>
            <a:ext cx="7772400" cy="5403850"/>
          </a:xfrm>
        </p:spPr>
        <p:txBody>
          <a:bodyPr/>
          <a:lstStyle/>
          <a:p>
            <a:endParaRPr lang="es-ES"/>
          </a:p>
          <a:p>
            <a:endParaRPr lang="es-ES"/>
          </a:p>
        </p:txBody>
      </p:sp>
      <p:sp>
        <p:nvSpPr>
          <p:cNvPr id="18438" name="Text Box 6"/>
          <p:cNvSpPr txBox="1">
            <a:spLocks noChangeArrowheads="1"/>
          </p:cNvSpPr>
          <p:nvPr/>
        </p:nvSpPr>
        <p:spPr bwMode="auto">
          <a:xfrm>
            <a:off x="1042988" y="836613"/>
            <a:ext cx="7416800" cy="4524315"/>
          </a:xfrm>
          <a:prstGeom prst="rect">
            <a:avLst/>
          </a:prstGeom>
          <a:noFill/>
          <a:ln w="9525">
            <a:noFill/>
            <a:miter lim="800000"/>
            <a:headEnd/>
            <a:tailEnd/>
          </a:ln>
          <a:effectLst/>
        </p:spPr>
        <p:txBody>
          <a:bodyPr>
            <a:spAutoFit/>
          </a:bodyPr>
          <a:lstStyle/>
          <a:p>
            <a:pPr marL="342900" indent="-342900">
              <a:spcBef>
                <a:spcPct val="50000"/>
              </a:spcBef>
              <a:buClr>
                <a:srgbClr val="FF0066"/>
              </a:buClr>
              <a:buFontTx/>
              <a:buAutoNum type="arabicPeriod"/>
            </a:pPr>
            <a:r>
              <a:rPr lang="es-ES" sz="4800" dirty="0"/>
              <a:t>  </a:t>
            </a:r>
            <a:r>
              <a:rPr lang="es-CO" sz="4800" dirty="0" smtClean="0"/>
              <a:t>Es un </a:t>
            </a:r>
            <a:r>
              <a:rPr lang="es-CO" sz="4800" dirty="0"/>
              <a:t>recurso natural primario o derivado, que permite realizar un trabajo.</a:t>
            </a:r>
            <a:br>
              <a:rPr lang="es-CO" sz="4800" dirty="0"/>
            </a:br>
            <a:r>
              <a:rPr lang="es-CO" sz="4800" dirty="0"/>
              <a:t/>
            </a:r>
            <a:br>
              <a:rPr lang="es-CO" sz="4800" dirty="0"/>
            </a:br>
            <a:endParaRPr lang="es-ES" sz="4800" dirty="0">
              <a:solidFill>
                <a:srgbClr val="B1F6A8"/>
              </a:solidFill>
            </a:endParaRPr>
          </a:p>
        </p:txBody>
      </p:sp>
      <p:sp>
        <p:nvSpPr>
          <p:cNvPr id="18439" name="AutoShape 7">
            <a:hlinkClick r:id="" action="ppaction://hlinkshowjump?jump=firstslide" highlightClick="1"/>
          </p:cNvPr>
          <p:cNvSpPr>
            <a:spLocks noChangeArrowheads="1"/>
          </p:cNvSpPr>
          <p:nvPr/>
        </p:nvSpPr>
        <p:spPr bwMode="auto">
          <a:xfrm>
            <a:off x="6659563" y="4581525"/>
            <a:ext cx="1584325" cy="1439863"/>
          </a:xfrm>
          <a:prstGeom prst="actionButtonHome">
            <a:avLst/>
          </a:prstGeom>
          <a:solidFill>
            <a:schemeClr val="accent1"/>
          </a:solidFill>
          <a:ln w="9525">
            <a:noFill/>
            <a:miter lim="800000"/>
            <a:headEnd/>
            <a:tailEnd/>
          </a:ln>
          <a:effectLst/>
        </p:spPr>
        <p:txBody>
          <a:bodyPr wrap="none" anchor="ctr"/>
          <a:lstStyle/>
          <a:p>
            <a:endParaRPr lang="es-CO"/>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bg>
      <p:bgPr>
        <a:gradFill rotWithShape="0">
          <a:gsLst>
            <a:gs pos="0">
              <a:srgbClr val="03D4A8"/>
            </a:gs>
            <a:gs pos="100000">
              <a:srgbClr val="21D6E0"/>
            </a:gs>
            <a:gs pos="100000">
              <a:srgbClr val="0087E6"/>
            </a:gs>
            <a:gs pos="100000">
              <a:srgbClr val="005CBF"/>
            </a:gs>
          </a:gsLst>
          <a:path path="rect">
            <a:fillToRect r="100000" b="100000"/>
          </a:path>
        </a:gradFill>
        <a:effectLst/>
      </p:bgPr>
    </p:bg>
    <p:spTree>
      <p:nvGrpSpPr>
        <p:cNvPr id="1" name=""/>
        <p:cNvGrpSpPr/>
        <p:nvPr/>
      </p:nvGrpSpPr>
      <p:grpSpPr>
        <a:xfrm>
          <a:off x="0" y="0"/>
          <a:ext cx="0" cy="0"/>
          <a:chOff x="0" y="0"/>
          <a:chExt cx="0" cy="0"/>
        </a:xfrm>
      </p:grpSpPr>
      <p:sp>
        <p:nvSpPr>
          <p:cNvPr id="53251" name="Rectangle 3"/>
          <p:cNvSpPr>
            <a:spLocks noGrp="1" noChangeArrowheads="1"/>
          </p:cNvSpPr>
          <p:nvPr>
            <p:ph type="body" idx="1"/>
          </p:nvPr>
        </p:nvSpPr>
        <p:spPr>
          <a:xfrm>
            <a:off x="611560" y="908720"/>
            <a:ext cx="8064896" cy="2333625"/>
          </a:xfrm>
        </p:spPr>
        <p:txBody>
          <a:bodyPr/>
          <a:lstStyle/>
          <a:p>
            <a:pPr marL="1143000" indent="-1143000">
              <a:buClr>
                <a:srgbClr val="FF0000"/>
              </a:buClr>
              <a:buFont typeface="+mj-lt"/>
              <a:buAutoNum type="arabicPeriod" startAt="15"/>
            </a:pPr>
            <a:r>
              <a:rPr lang="es-CO" sz="6000" b="1" dirty="0" smtClean="0"/>
              <a:t>Explique brevemente el funcionamiento de la energía hidroeléctrica</a:t>
            </a:r>
            <a:r>
              <a:rPr lang="es-CO" sz="6000" b="1" dirty="0" smtClean="0">
                <a:solidFill>
                  <a:schemeClr val="tx1"/>
                </a:solidFill>
                <a:latin typeface="+mn-lt"/>
                <a:ea typeface="+mn-ea"/>
                <a:cs typeface="+mn-cs"/>
              </a:rPr>
              <a:t>.</a:t>
            </a:r>
            <a:endParaRPr lang="es-ES" sz="6000" b="1" dirty="0"/>
          </a:p>
        </p:txBody>
      </p:sp>
      <p:sp>
        <p:nvSpPr>
          <p:cNvPr id="53252" name="AutoShape 4">
            <a:hlinkClick r:id="" action="ppaction://hlinkshowjump?jump=nextslide" highlightClick="1"/>
          </p:cNvPr>
          <p:cNvSpPr>
            <a:spLocks noChangeArrowheads="1"/>
          </p:cNvSpPr>
          <p:nvPr/>
        </p:nvSpPr>
        <p:spPr bwMode="auto">
          <a:xfrm>
            <a:off x="7991475" y="5921375"/>
            <a:ext cx="1152525" cy="936625"/>
          </a:xfrm>
          <a:prstGeom prst="actionButtonHelp">
            <a:avLst/>
          </a:prstGeom>
          <a:solidFill>
            <a:schemeClr val="accent1"/>
          </a:solidFill>
          <a:ln w="9525">
            <a:noFill/>
            <a:miter lim="800000"/>
            <a:headEnd/>
            <a:tailEnd/>
          </a:ln>
          <a:effectLst/>
        </p:spPr>
        <p:txBody>
          <a:bodyPr wrap="none" anchor="ctr"/>
          <a:lstStyle/>
          <a:p>
            <a:endParaRPr lang="es-CO"/>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bg>
      <p:bgPr>
        <a:gradFill rotWithShape="0">
          <a:gsLst>
            <a:gs pos="0">
              <a:srgbClr val="03D4A8"/>
            </a:gs>
            <a:gs pos="100000">
              <a:srgbClr val="21D6E0"/>
            </a:gs>
            <a:gs pos="100000">
              <a:srgbClr val="0087E6"/>
            </a:gs>
            <a:gs pos="100000">
              <a:srgbClr val="005CBF"/>
            </a:gs>
          </a:gsLst>
          <a:path path="rect">
            <a:fillToRect l="100000" b="100000"/>
          </a:path>
        </a:gradFill>
        <a:effectLst/>
      </p:bgPr>
    </p:bg>
    <p:spTree>
      <p:nvGrpSpPr>
        <p:cNvPr id="1" name=""/>
        <p:cNvGrpSpPr/>
        <p:nvPr/>
      </p:nvGrpSpPr>
      <p:grpSpPr>
        <a:xfrm>
          <a:off x="0" y="0"/>
          <a:ext cx="0" cy="0"/>
          <a:chOff x="0" y="0"/>
          <a:chExt cx="0" cy="0"/>
        </a:xfrm>
      </p:grpSpPr>
      <p:sp>
        <p:nvSpPr>
          <p:cNvPr id="54275" name="Rectangle 3"/>
          <p:cNvSpPr>
            <a:spLocks noGrp="1" noChangeArrowheads="1"/>
          </p:cNvSpPr>
          <p:nvPr>
            <p:ph type="body" idx="1"/>
          </p:nvPr>
        </p:nvSpPr>
        <p:spPr>
          <a:xfrm>
            <a:off x="-111684" y="188640"/>
            <a:ext cx="9252520" cy="2692400"/>
          </a:xfrm>
        </p:spPr>
        <p:txBody>
          <a:bodyPr/>
          <a:lstStyle/>
          <a:p>
            <a:pPr marL="1143000" lvl="1" indent="-742950">
              <a:buClr>
                <a:srgbClr val="FF0000"/>
              </a:buClr>
              <a:buFont typeface="+mj-lt"/>
              <a:buAutoNum type="arabicPeriod" startAt="15"/>
            </a:pPr>
            <a:r>
              <a:rPr lang="es-ES" sz="4000" dirty="0" smtClean="0"/>
              <a:t>En ella se </a:t>
            </a:r>
            <a:r>
              <a:rPr lang="es-CO" sz="4000" dirty="0" smtClean="0"/>
              <a:t>aprovecha la energía  </a:t>
            </a:r>
            <a:r>
              <a:rPr lang="es-CO" sz="4000" dirty="0"/>
              <a:t>potencial </a:t>
            </a:r>
            <a:r>
              <a:rPr lang="es-CO" sz="4000" dirty="0" smtClean="0"/>
              <a:t>de la caída </a:t>
            </a:r>
            <a:r>
              <a:rPr lang="es-CO" sz="4000" dirty="0"/>
              <a:t>de agua </a:t>
            </a:r>
            <a:r>
              <a:rPr lang="es-CO" sz="4000" dirty="0" smtClean="0"/>
              <a:t> </a:t>
            </a:r>
            <a:r>
              <a:rPr lang="es-CO" sz="4000" dirty="0"/>
              <a:t>se convierte en </a:t>
            </a:r>
            <a:r>
              <a:rPr lang="es-CO" sz="4000" dirty="0" smtClean="0"/>
              <a:t>energía cinética que  </a:t>
            </a:r>
            <a:r>
              <a:rPr lang="es-CO" sz="4000" dirty="0"/>
              <a:t>mueve </a:t>
            </a:r>
            <a:r>
              <a:rPr lang="es-CO" sz="4000" dirty="0" smtClean="0"/>
              <a:t>las aspas de una turbina que hacen girar el eje de un generador el cual convierte la energía mecánica de ese giro en</a:t>
            </a:r>
          </a:p>
          <a:p>
            <a:pPr marL="400050" lvl="1" indent="0">
              <a:buClr>
                <a:srgbClr val="FF0000"/>
              </a:buClr>
              <a:buNone/>
            </a:pPr>
            <a:r>
              <a:rPr lang="es-CO" sz="4000" dirty="0"/>
              <a:t> </a:t>
            </a:r>
            <a:r>
              <a:rPr lang="es-CO" sz="4000" dirty="0" smtClean="0"/>
              <a:t>   energía eléctrica que es       	transportada  hacia los sitios 	donde se consumirá. </a:t>
            </a:r>
            <a:endParaRPr lang="es-ES" sz="4000" b="1" dirty="0"/>
          </a:p>
        </p:txBody>
      </p:sp>
      <p:sp>
        <p:nvSpPr>
          <p:cNvPr id="54276" name="AutoShape 4">
            <a:hlinkClick r:id="" action="ppaction://hlinkshowjump?jump=firstslide" highlightClick="1"/>
          </p:cNvPr>
          <p:cNvSpPr>
            <a:spLocks noChangeArrowheads="1"/>
          </p:cNvSpPr>
          <p:nvPr/>
        </p:nvSpPr>
        <p:spPr bwMode="auto">
          <a:xfrm>
            <a:off x="8457268" y="5805264"/>
            <a:ext cx="683568" cy="908720"/>
          </a:xfrm>
          <a:prstGeom prst="actionButtonHome">
            <a:avLst/>
          </a:prstGeom>
          <a:solidFill>
            <a:schemeClr val="accent1"/>
          </a:solidFill>
          <a:ln w="9525">
            <a:noFill/>
            <a:miter lim="800000"/>
            <a:headEnd/>
            <a:tailEnd/>
          </a:ln>
          <a:effectLst/>
        </p:spPr>
        <p:txBody>
          <a:bodyPr wrap="none" anchor="ctr"/>
          <a:lstStyle/>
          <a:p>
            <a:endParaRPr lang="es-CO"/>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bg>
      <p:bgPr shadeToTitle="1">
        <a:gradFill rotWithShape="0">
          <a:gsLst>
            <a:gs pos="0">
              <a:srgbClr val="CCCCFF"/>
            </a:gs>
            <a:gs pos="100000">
              <a:srgbClr val="99CCFF"/>
            </a:gs>
            <a:gs pos="100000">
              <a:srgbClr val="9966FF"/>
            </a:gs>
            <a:gs pos="0">
              <a:srgbClr val="CC99FF"/>
            </a:gs>
            <a:gs pos="82001">
              <a:srgbClr val="99CCFF"/>
            </a:gs>
            <a:gs pos="100000">
              <a:srgbClr val="CCCCFF"/>
            </a:gs>
          </a:gsLst>
          <a:path path="shape">
            <a:fillToRect l="50000" t="50000" r="50000" b="50000"/>
          </a:path>
        </a:gradFill>
        <a:effectLst/>
      </p:bgPr>
    </p:bg>
    <p:spTree>
      <p:nvGrpSpPr>
        <p:cNvPr id="1" name=""/>
        <p:cNvGrpSpPr/>
        <p:nvPr/>
      </p:nvGrpSpPr>
      <p:grpSpPr>
        <a:xfrm>
          <a:off x="0" y="0"/>
          <a:ext cx="0" cy="0"/>
          <a:chOff x="0" y="0"/>
          <a:chExt cx="0" cy="0"/>
        </a:xfrm>
      </p:grpSpPr>
      <p:sp>
        <p:nvSpPr>
          <p:cNvPr id="55299" name="Rectangle 3"/>
          <p:cNvSpPr>
            <a:spLocks noGrp="1" noChangeArrowheads="1"/>
          </p:cNvSpPr>
          <p:nvPr>
            <p:ph type="body" idx="1"/>
          </p:nvPr>
        </p:nvSpPr>
        <p:spPr>
          <a:xfrm>
            <a:off x="323528" y="332656"/>
            <a:ext cx="8496175" cy="2305050"/>
          </a:xfrm>
        </p:spPr>
        <p:txBody>
          <a:bodyPr/>
          <a:lstStyle/>
          <a:p>
            <a:pPr marL="1143000" indent="-1143000">
              <a:buClr>
                <a:srgbClr val="FF0000"/>
              </a:buClr>
              <a:buFont typeface="+mj-lt"/>
              <a:buAutoNum type="arabicPeriod" startAt="16"/>
            </a:pPr>
            <a:r>
              <a:rPr lang="es-CO" sz="6000" b="1" dirty="0" smtClean="0"/>
              <a:t>Diga una ventaja de la energía hidroeléctrica.</a:t>
            </a:r>
            <a:endParaRPr lang="es-ES" sz="6000" b="1" dirty="0"/>
          </a:p>
        </p:txBody>
      </p:sp>
      <p:sp>
        <p:nvSpPr>
          <p:cNvPr id="55300" name="AutoShape 4">
            <a:hlinkClick r:id="" action="ppaction://hlinkshowjump?jump=nextslide" highlightClick="1"/>
          </p:cNvPr>
          <p:cNvSpPr>
            <a:spLocks noChangeArrowheads="1"/>
          </p:cNvSpPr>
          <p:nvPr/>
        </p:nvSpPr>
        <p:spPr bwMode="auto">
          <a:xfrm>
            <a:off x="7991475" y="5778500"/>
            <a:ext cx="1152525" cy="1079500"/>
          </a:xfrm>
          <a:prstGeom prst="actionButtonHelp">
            <a:avLst/>
          </a:prstGeom>
          <a:solidFill>
            <a:schemeClr val="accent1"/>
          </a:solidFill>
          <a:ln w="9525">
            <a:noFill/>
            <a:miter lim="800000"/>
            <a:headEnd/>
            <a:tailEnd/>
          </a:ln>
          <a:effectLst/>
        </p:spPr>
        <p:txBody>
          <a:bodyPr wrap="none" anchor="ctr"/>
          <a:lstStyle/>
          <a:p>
            <a:endParaRPr lang="es-CO"/>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bg>
      <p:bgPr shadeToTitle="1">
        <a:solidFill>
          <a:schemeClr val="accent5">
            <a:lumMod val="90000"/>
          </a:schemeClr>
        </a:solidFill>
        <a:effectLst/>
      </p:bgPr>
    </p:bg>
    <p:spTree>
      <p:nvGrpSpPr>
        <p:cNvPr id="1" name=""/>
        <p:cNvGrpSpPr/>
        <p:nvPr/>
      </p:nvGrpSpPr>
      <p:grpSpPr>
        <a:xfrm>
          <a:off x="0" y="0"/>
          <a:ext cx="0" cy="0"/>
          <a:chOff x="0" y="0"/>
          <a:chExt cx="0" cy="0"/>
        </a:xfrm>
      </p:grpSpPr>
      <p:sp>
        <p:nvSpPr>
          <p:cNvPr id="57347" name="Rectangle 3"/>
          <p:cNvSpPr>
            <a:spLocks noGrp="1" noChangeArrowheads="1"/>
          </p:cNvSpPr>
          <p:nvPr>
            <p:ph type="body" idx="1"/>
          </p:nvPr>
        </p:nvSpPr>
        <p:spPr>
          <a:xfrm>
            <a:off x="-16695" y="719728"/>
            <a:ext cx="9505056" cy="5373216"/>
          </a:xfrm>
        </p:spPr>
        <p:txBody>
          <a:bodyPr/>
          <a:lstStyle/>
          <a:p>
            <a:pPr marL="714375" indent="-714375">
              <a:buClr>
                <a:srgbClr val="FF0000"/>
              </a:buClr>
              <a:buFont typeface="+mj-lt"/>
              <a:buAutoNum type="arabicPeriod" startAt="16"/>
            </a:pPr>
            <a:r>
              <a:rPr lang="es-CO" sz="4000" dirty="0"/>
              <a:t>Es </a:t>
            </a:r>
            <a:r>
              <a:rPr lang="es-CO" sz="4000" dirty="0" smtClean="0"/>
              <a:t>limpia pues no </a:t>
            </a:r>
            <a:r>
              <a:rPr lang="es-CO" sz="4000" dirty="0"/>
              <a:t>produce </a:t>
            </a:r>
            <a:r>
              <a:rPr lang="es-CO" sz="4000" dirty="0" smtClean="0"/>
              <a:t>residuos.</a:t>
            </a:r>
          </a:p>
          <a:p>
            <a:pPr marL="0" indent="0">
              <a:buClr>
                <a:srgbClr val="FF0000"/>
              </a:buClr>
              <a:buNone/>
            </a:pPr>
            <a:r>
              <a:rPr lang="es-CO" sz="4000" dirty="0"/>
              <a:t> Es </a:t>
            </a:r>
            <a:r>
              <a:rPr lang="es-CO" sz="4000" dirty="0" smtClean="0"/>
              <a:t>segura pues los </a:t>
            </a:r>
            <a:r>
              <a:rPr lang="es-CO" sz="4000" dirty="0"/>
              <a:t>riesgos de escapes </a:t>
            </a:r>
            <a:r>
              <a:rPr lang="es-CO" sz="4000" dirty="0" smtClean="0"/>
              <a:t>    de </a:t>
            </a:r>
            <a:r>
              <a:rPr lang="es-CO" sz="4000" dirty="0"/>
              <a:t>agua son </a:t>
            </a:r>
            <a:r>
              <a:rPr lang="es-CO" sz="4000" dirty="0" smtClean="0"/>
              <a:t>bajos.</a:t>
            </a:r>
            <a:r>
              <a:rPr lang="es-CO" sz="4000" dirty="0"/>
              <a:t> </a:t>
            </a:r>
            <a:r>
              <a:rPr lang="es-CO" sz="4000" dirty="0" smtClean="0"/>
              <a:t> </a:t>
            </a:r>
          </a:p>
          <a:p>
            <a:pPr marL="0" indent="0">
              <a:buClr>
                <a:srgbClr val="FF0000"/>
              </a:buClr>
              <a:buNone/>
            </a:pPr>
            <a:r>
              <a:rPr lang="es-CO" sz="4000" dirty="0" smtClean="0"/>
              <a:t>Alto rendimiento de producción energética.</a:t>
            </a:r>
          </a:p>
          <a:p>
            <a:pPr marL="0" indent="0">
              <a:buClr>
                <a:srgbClr val="FF0000"/>
              </a:buClr>
              <a:buNone/>
            </a:pPr>
            <a:r>
              <a:rPr lang="es-CO" sz="4000" dirty="0" smtClean="0"/>
              <a:t>Los costos </a:t>
            </a:r>
            <a:r>
              <a:rPr lang="es-CO" sz="4000" dirty="0"/>
              <a:t>de operación son </a:t>
            </a:r>
            <a:r>
              <a:rPr lang="es-CO" sz="4000" dirty="0" smtClean="0"/>
              <a:t>bajos.</a:t>
            </a:r>
          </a:p>
          <a:p>
            <a:pPr marL="0" indent="0">
              <a:buClr>
                <a:srgbClr val="FF0000"/>
              </a:buClr>
              <a:buNone/>
            </a:pPr>
            <a:r>
              <a:rPr lang="es-CO" sz="6000" b="1" dirty="0" smtClean="0"/>
              <a:t> </a:t>
            </a:r>
            <a:endParaRPr lang="es-ES" sz="6000" b="1" dirty="0"/>
          </a:p>
        </p:txBody>
      </p:sp>
      <p:sp>
        <p:nvSpPr>
          <p:cNvPr id="57348" name="AutoShape 4">
            <a:hlinkClick r:id="" action="ppaction://hlinkshowjump?jump=firstslide" highlightClick="1"/>
          </p:cNvPr>
          <p:cNvSpPr>
            <a:spLocks noChangeArrowheads="1"/>
          </p:cNvSpPr>
          <p:nvPr/>
        </p:nvSpPr>
        <p:spPr bwMode="auto">
          <a:xfrm>
            <a:off x="8244408" y="5589240"/>
            <a:ext cx="899592" cy="937071"/>
          </a:xfrm>
          <a:prstGeom prst="actionButtonHome">
            <a:avLst/>
          </a:prstGeom>
          <a:solidFill>
            <a:schemeClr val="accent1"/>
          </a:solidFill>
          <a:ln w="9525">
            <a:noFill/>
            <a:miter lim="800000"/>
            <a:headEnd/>
            <a:tailEnd/>
          </a:ln>
          <a:effectLst/>
        </p:spPr>
        <p:txBody>
          <a:bodyPr wrap="none" anchor="ctr"/>
          <a:lstStyle/>
          <a:p>
            <a:endParaRPr lang="es-CO"/>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bg>
      <p:bgPr shadeToTitle="1">
        <a:solidFill>
          <a:srgbClr val="FFFF00"/>
        </a:solidFill>
        <a:effectLst/>
      </p:bgPr>
    </p:bg>
    <p:spTree>
      <p:nvGrpSpPr>
        <p:cNvPr id="1" name=""/>
        <p:cNvGrpSpPr/>
        <p:nvPr/>
      </p:nvGrpSpPr>
      <p:grpSpPr>
        <a:xfrm>
          <a:off x="0" y="0"/>
          <a:ext cx="0" cy="0"/>
          <a:chOff x="0" y="0"/>
          <a:chExt cx="0" cy="0"/>
        </a:xfrm>
      </p:grpSpPr>
      <p:sp>
        <p:nvSpPr>
          <p:cNvPr id="56323" name="Rectangle 3"/>
          <p:cNvSpPr>
            <a:spLocks noGrp="1" noChangeArrowheads="1"/>
          </p:cNvSpPr>
          <p:nvPr>
            <p:ph type="body" idx="1"/>
          </p:nvPr>
        </p:nvSpPr>
        <p:spPr>
          <a:xfrm>
            <a:off x="251520" y="692696"/>
            <a:ext cx="8686800" cy="3744912"/>
          </a:xfrm>
        </p:spPr>
        <p:txBody>
          <a:bodyPr/>
          <a:lstStyle/>
          <a:p>
            <a:pPr marL="1143000" indent="-1143000">
              <a:buClr>
                <a:srgbClr val="FF0000"/>
              </a:buClr>
              <a:buFont typeface="+mj-lt"/>
              <a:buAutoNum type="arabicPeriod" startAt="17"/>
            </a:pPr>
            <a:r>
              <a:rPr lang="es-CO" sz="6000" b="1" dirty="0"/>
              <a:t>Explique brevemente el funcionamiento de la central de energía </a:t>
            </a:r>
            <a:r>
              <a:rPr lang="es-CO" sz="6000" b="1" dirty="0" smtClean="0"/>
              <a:t>solar fotovoltaica.</a:t>
            </a:r>
            <a:endParaRPr lang="es-ES" sz="6000" b="1" dirty="0"/>
          </a:p>
        </p:txBody>
      </p:sp>
      <p:sp>
        <p:nvSpPr>
          <p:cNvPr id="56324" name="AutoShape 4">
            <a:hlinkClick r:id="" action="ppaction://hlinkshowjump?jump=nextslide" highlightClick="1"/>
          </p:cNvPr>
          <p:cNvSpPr>
            <a:spLocks noChangeArrowheads="1"/>
          </p:cNvSpPr>
          <p:nvPr/>
        </p:nvSpPr>
        <p:spPr bwMode="auto">
          <a:xfrm>
            <a:off x="7704138" y="5705475"/>
            <a:ext cx="1439862" cy="1152525"/>
          </a:xfrm>
          <a:prstGeom prst="actionButtonHelp">
            <a:avLst/>
          </a:prstGeom>
          <a:solidFill>
            <a:schemeClr val="accent1"/>
          </a:solidFill>
          <a:ln w="9525">
            <a:noFill/>
            <a:miter lim="800000"/>
            <a:headEnd/>
            <a:tailEnd/>
          </a:ln>
          <a:effectLst/>
        </p:spPr>
        <p:txBody>
          <a:bodyPr wrap="none" anchor="ctr"/>
          <a:lstStyle/>
          <a:p>
            <a:endParaRPr lang="es-CO"/>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bg>
      <p:bgPr shadeToTitle="1">
        <a:gradFill rotWithShape="0">
          <a:gsLst>
            <a:gs pos="0">
              <a:srgbClr val="4D0808"/>
            </a:gs>
            <a:gs pos="30000">
              <a:srgbClr val="FF0300"/>
            </a:gs>
            <a:gs pos="55000">
              <a:srgbClr val="FF7A00"/>
            </a:gs>
            <a:gs pos="100000">
              <a:srgbClr val="FFF200"/>
            </a:gs>
          </a:gsLst>
          <a:path path="shape">
            <a:fillToRect l="50000" t="50000" r="50000" b="50000"/>
          </a:path>
        </a:gradFill>
        <a:effectLst/>
      </p:bgPr>
    </p:bg>
    <p:spTree>
      <p:nvGrpSpPr>
        <p:cNvPr id="1" name=""/>
        <p:cNvGrpSpPr/>
        <p:nvPr/>
      </p:nvGrpSpPr>
      <p:grpSpPr>
        <a:xfrm>
          <a:off x="0" y="0"/>
          <a:ext cx="0" cy="0"/>
          <a:chOff x="0" y="0"/>
          <a:chExt cx="0" cy="0"/>
        </a:xfrm>
      </p:grpSpPr>
      <p:sp>
        <p:nvSpPr>
          <p:cNvPr id="58371" name="Rectangle 3"/>
          <p:cNvSpPr>
            <a:spLocks noGrp="1" noChangeArrowheads="1"/>
          </p:cNvSpPr>
          <p:nvPr>
            <p:ph type="body" idx="1"/>
          </p:nvPr>
        </p:nvSpPr>
        <p:spPr>
          <a:xfrm>
            <a:off x="0" y="0"/>
            <a:ext cx="9144000" cy="6858000"/>
          </a:xfrm>
          <a:solidFill>
            <a:srgbClr val="FFFF00"/>
          </a:solidFill>
        </p:spPr>
        <p:txBody>
          <a:bodyPr/>
          <a:lstStyle/>
          <a:p>
            <a:pPr marL="742950" indent="-742950" algn="just">
              <a:lnSpc>
                <a:spcPct val="90000"/>
              </a:lnSpc>
              <a:buClr>
                <a:srgbClr val="FF0000"/>
              </a:buClr>
              <a:buFont typeface="+mj-lt"/>
              <a:buAutoNum type="arabicPeriod" startAt="17"/>
            </a:pPr>
            <a:r>
              <a:rPr lang="es-CO" sz="4000" b="1" dirty="0" smtClean="0"/>
              <a:t>La luz solar incide en las células fotovoltaicas, estas se conectan en serie formando módulos fotovoltaicos la luz solar es absorbida por las células fotovoltaicas, allí se producen reacciones químicas que generan corriente eléctrica continua, esa corriente se convierte en alterna, la que luego pasa por un transformador para ser transportada . </a:t>
            </a:r>
            <a:endParaRPr lang="es-ES" sz="4000" b="1" dirty="0"/>
          </a:p>
        </p:txBody>
      </p:sp>
      <p:sp>
        <p:nvSpPr>
          <p:cNvPr id="58372" name="AutoShape 4">
            <a:hlinkClick r:id="" action="ppaction://hlinkshowjump?jump=firstslide" highlightClick="1"/>
          </p:cNvPr>
          <p:cNvSpPr>
            <a:spLocks noChangeArrowheads="1"/>
          </p:cNvSpPr>
          <p:nvPr/>
        </p:nvSpPr>
        <p:spPr bwMode="auto">
          <a:xfrm>
            <a:off x="7847012" y="5634038"/>
            <a:ext cx="1296988" cy="1223962"/>
          </a:xfrm>
          <a:prstGeom prst="actionButtonHome">
            <a:avLst/>
          </a:prstGeom>
          <a:solidFill>
            <a:schemeClr val="accent1"/>
          </a:solidFill>
          <a:ln w="9525">
            <a:noFill/>
            <a:miter lim="800000"/>
            <a:headEnd/>
            <a:tailEnd/>
          </a:ln>
          <a:effectLst/>
        </p:spPr>
        <p:txBody>
          <a:bodyPr wrap="none" anchor="ctr"/>
          <a:lstStyle/>
          <a:p>
            <a:endParaRPr lang="es-CO"/>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bg>
      <p:bgPr shadeToTitle="1">
        <a:gradFill rotWithShape="0">
          <a:gsLst>
            <a:gs pos="0">
              <a:srgbClr val="8488C4"/>
            </a:gs>
            <a:gs pos="53000">
              <a:srgbClr val="D4DEFF"/>
            </a:gs>
            <a:gs pos="83000">
              <a:srgbClr val="D4DEFF"/>
            </a:gs>
            <a:gs pos="100000">
              <a:srgbClr val="96AB94"/>
            </a:gs>
          </a:gsLst>
          <a:path path="shape">
            <a:fillToRect l="50000" t="50000" r="50000" b="50000"/>
          </a:path>
        </a:gradFill>
        <a:effectLst/>
      </p:bgPr>
    </p:bg>
    <p:spTree>
      <p:nvGrpSpPr>
        <p:cNvPr id="1" name=""/>
        <p:cNvGrpSpPr/>
        <p:nvPr/>
      </p:nvGrpSpPr>
      <p:grpSpPr>
        <a:xfrm>
          <a:off x="0" y="0"/>
          <a:ext cx="0" cy="0"/>
          <a:chOff x="0" y="0"/>
          <a:chExt cx="0" cy="0"/>
        </a:xfrm>
      </p:grpSpPr>
      <p:sp>
        <p:nvSpPr>
          <p:cNvPr id="59395" name="Rectangle 3"/>
          <p:cNvSpPr>
            <a:spLocks noGrp="1" noChangeArrowheads="1"/>
          </p:cNvSpPr>
          <p:nvPr>
            <p:ph type="body" idx="1"/>
          </p:nvPr>
        </p:nvSpPr>
        <p:spPr>
          <a:xfrm>
            <a:off x="323528" y="1556792"/>
            <a:ext cx="8604250" cy="3816350"/>
          </a:xfrm>
        </p:spPr>
        <p:txBody>
          <a:bodyPr/>
          <a:lstStyle/>
          <a:p>
            <a:pPr marL="1143000" indent="-1143000">
              <a:buClr>
                <a:srgbClr val="FF0000"/>
              </a:buClr>
              <a:buFont typeface="+mj-lt"/>
              <a:buAutoNum type="arabicPeriod" startAt="18"/>
            </a:pPr>
            <a:r>
              <a:rPr lang="es-CO" sz="6000" b="1" dirty="0">
                <a:solidFill>
                  <a:schemeClr val="tx1"/>
                </a:solidFill>
                <a:latin typeface="+mn-lt"/>
                <a:ea typeface="+mn-ea"/>
                <a:cs typeface="+mn-cs"/>
              </a:rPr>
              <a:t>¿Qué </a:t>
            </a:r>
            <a:r>
              <a:rPr lang="es-CO" sz="6000" b="1" dirty="0" smtClean="0">
                <a:solidFill>
                  <a:schemeClr val="tx1"/>
                </a:solidFill>
                <a:latin typeface="+mn-lt"/>
                <a:ea typeface="+mn-ea"/>
                <a:cs typeface="+mn-cs"/>
              </a:rPr>
              <a:t>es la energía eólica?</a:t>
            </a:r>
            <a:r>
              <a:rPr lang="es-CO" sz="4400" dirty="0">
                <a:solidFill>
                  <a:schemeClr val="tx1"/>
                </a:solidFill>
                <a:latin typeface="+mn-lt"/>
                <a:ea typeface="+mn-ea"/>
                <a:cs typeface="+mn-cs"/>
              </a:rPr>
              <a:t/>
            </a:r>
            <a:br>
              <a:rPr lang="es-CO" sz="4400" dirty="0">
                <a:solidFill>
                  <a:schemeClr val="tx1"/>
                </a:solidFill>
                <a:latin typeface="+mn-lt"/>
                <a:ea typeface="+mn-ea"/>
                <a:cs typeface="+mn-cs"/>
              </a:rPr>
            </a:br>
            <a:r>
              <a:rPr lang="es-CO" sz="4400" dirty="0">
                <a:solidFill>
                  <a:schemeClr val="tx1"/>
                </a:solidFill>
                <a:latin typeface="+mn-lt"/>
                <a:ea typeface="+mn-ea"/>
                <a:cs typeface="+mn-cs"/>
              </a:rPr>
              <a:t/>
            </a:r>
            <a:br>
              <a:rPr lang="es-CO" sz="4400" dirty="0">
                <a:solidFill>
                  <a:schemeClr val="tx1"/>
                </a:solidFill>
                <a:latin typeface="+mn-lt"/>
                <a:ea typeface="+mn-ea"/>
                <a:cs typeface="+mn-cs"/>
              </a:rPr>
            </a:br>
            <a:endParaRPr lang="es-ES" sz="4400" b="1" dirty="0"/>
          </a:p>
        </p:txBody>
      </p:sp>
      <p:sp>
        <p:nvSpPr>
          <p:cNvPr id="59396" name="AutoShape 4">
            <a:hlinkClick r:id="" action="ppaction://hlinkshowjump?jump=nextslide" highlightClick="1"/>
          </p:cNvPr>
          <p:cNvSpPr>
            <a:spLocks noChangeArrowheads="1"/>
          </p:cNvSpPr>
          <p:nvPr/>
        </p:nvSpPr>
        <p:spPr bwMode="auto">
          <a:xfrm>
            <a:off x="7775575" y="5489575"/>
            <a:ext cx="1368425" cy="1368425"/>
          </a:xfrm>
          <a:prstGeom prst="actionButtonHelp">
            <a:avLst/>
          </a:prstGeom>
          <a:solidFill>
            <a:schemeClr val="accent1"/>
          </a:solidFill>
          <a:ln w="9525">
            <a:noFill/>
            <a:miter lim="800000"/>
            <a:headEnd/>
            <a:tailEnd/>
          </a:ln>
          <a:effectLst/>
        </p:spPr>
        <p:txBody>
          <a:bodyPr wrap="none" anchor="ctr"/>
          <a:lstStyle/>
          <a:p>
            <a:endParaRPr lang="es-CO"/>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bg>
      <p:bgPr shadeToTitle="1">
        <a:gradFill rotWithShape="0">
          <a:gsLst>
            <a:gs pos="0">
              <a:srgbClr val="96AB94"/>
            </a:gs>
            <a:gs pos="17000">
              <a:srgbClr val="D4DEFF"/>
            </a:gs>
            <a:gs pos="47000">
              <a:srgbClr val="D4DEFF"/>
            </a:gs>
            <a:gs pos="100000">
              <a:srgbClr val="8488C4"/>
            </a:gs>
          </a:gsLst>
          <a:path path="shape">
            <a:fillToRect l="50000" t="50000" r="50000" b="50000"/>
          </a:path>
        </a:gradFill>
        <a:effectLst/>
      </p:bgPr>
    </p:bg>
    <p:spTree>
      <p:nvGrpSpPr>
        <p:cNvPr id="1" name=""/>
        <p:cNvGrpSpPr/>
        <p:nvPr/>
      </p:nvGrpSpPr>
      <p:grpSpPr>
        <a:xfrm>
          <a:off x="0" y="0"/>
          <a:ext cx="0" cy="0"/>
          <a:chOff x="0" y="0"/>
          <a:chExt cx="0" cy="0"/>
        </a:xfrm>
      </p:grpSpPr>
      <p:sp>
        <p:nvSpPr>
          <p:cNvPr id="60419" name="Rectangle 3"/>
          <p:cNvSpPr>
            <a:spLocks noGrp="1" noChangeArrowheads="1"/>
          </p:cNvSpPr>
          <p:nvPr>
            <p:ph type="body" idx="1"/>
          </p:nvPr>
        </p:nvSpPr>
        <p:spPr>
          <a:xfrm>
            <a:off x="19838" y="2060848"/>
            <a:ext cx="9144000" cy="4608513"/>
          </a:xfrm>
        </p:spPr>
        <p:txBody>
          <a:bodyPr/>
          <a:lstStyle/>
          <a:p>
            <a:pPr marL="914400" indent="-914400">
              <a:buClr>
                <a:srgbClr val="FF0000"/>
              </a:buClr>
              <a:buFont typeface="+mj-lt"/>
              <a:buAutoNum type="arabicPeriod" startAt="18"/>
            </a:pPr>
            <a:r>
              <a:rPr lang="es-ES" sz="5400" b="1" dirty="0"/>
              <a:t>Es la que se obtiene del viento.</a:t>
            </a:r>
          </a:p>
          <a:p>
            <a:pPr marL="0" indent="0">
              <a:buClr>
                <a:srgbClr val="FF0000"/>
              </a:buClr>
              <a:buNone/>
            </a:pPr>
            <a:endParaRPr lang="es-ES" sz="3600" b="1" dirty="0"/>
          </a:p>
        </p:txBody>
      </p:sp>
      <p:sp>
        <p:nvSpPr>
          <p:cNvPr id="60420" name="AutoShape 4">
            <a:hlinkClick r:id="" action="ppaction://hlinkshowjump?jump=firstslide" highlightClick="1"/>
          </p:cNvPr>
          <p:cNvSpPr>
            <a:spLocks noChangeArrowheads="1"/>
          </p:cNvSpPr>
          <p:nvPr/>
        </p:nvSpPr>
        <p:spPr bwMode="auto">
          <a:xfrm>
            <a:off x="7631112" y="5445125"/>
            <a:ext cx="1512888" cy="1412875"/>
          </a:xfrm>
          <a:prstGeom prst="actionButtonHome">
            <a:avLst/>
          </a:prstGeom>
          <a:solidFill>
            <a:schemeClr val="accent1"/>
          </a:solidFill>
          <a:ln w="9525">
            <a:noFill/>
            <a:miter lim="800000"/>
            <a:headEnd/>
            <a:tailEnd/>
          </a:ln>
          <a:effectLst/>
        </p:spPr>
        <p:txBody>
          <a:bodyPr wrap="none" anchor="ctr"/>
          <a:lstStyle/>
          <a:p>
            <a:endParaRPr lang="es-CO"/>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bg>
      <p:bgPr>
        <a:gradFill rotWithShape="0">
          <a:gsLst>
            <a:gs pos="0">
              <a:srgbClr val="156B13"/>
            </a:gs>
            <a:gs pos="25000">
              <a:srgbClr val="9CB86E"/>
            </a:gs>
            <a:gs pos="50000">
              <a:srgbClr val="DDEBCF"/>
            </a:gs>
            <a:gs pos="75000">
              <a:srgbClr val="9CB86E"/>
            </a:gs>
            <a:gs pos="100000">
              <a:srgbClr val="156B13"/>
            </a:gs>
          </a:gsLst>
          <a:lin ang="18900000" scaled="1"/>
        </a:gradFill>
        <a:effectLst/>
      </p:bgPr>
    </p:bg>
    <p:spTree>
      <p:nvGrpSpPr>
        <p:cNvPr id="1" name=""/>
        <p:cNvGrpSpPr/>
        <p:nvPr/>
      </p:nvGrpSpPr>
      <p:grpSpPr>
        <a:xfrm>
          <a:off x="0" y="0"/>
          <a:ext cx="0" cy="0"/>
          <a:chOff x="0" y="0"/>
          <a:chExt cx="0" cy="0"/>
        </a:xfrm>
      </p:grpSpPr>
      <p:sp>
        <p:nvSpPr>
          <p:cNvPr id="61443" name="Rectangle 3"/>
          <p:cNvSpPr>
            <a:spLocks noGrp="1" noChangeArrowheads="1"/>
          </p:cNvSpPr>
          <p:nvPr>
            <p:ph type="body" idx="1"/>
          </p:nvPr>
        </p:nvSpPr>
        <p:spPr>
          <a:xfrm>
            <a:off x="467544" y="1484784"/>
            <a:ext cx="8229600" cy="3313113"/>
          </a:xfrm>
        </p:spPr>
        <p:txBody>
          <a:bodyPr/>
          <a:lstStyle/>
          <a:p>
            <a:pPr marL="609600" indent="-609600">
              <a:buClr>
                <a:srgbClr val="FF0000"/>
              </a:buClr>
              <a:buFontTx/>
              <a:buAutoNum type="arabicPeriod" startAt="19"/>
            </a:pPr>
            <a:r>
              <a:rPr lang="es-ES" sz="6000" b="1" dirty="0" smtClean="0"/>
              <a:t>¿Qué es la energía Hidroeléctrica?</a:t>
            </a:r>
            <a:endParaRPr lang="es-ES" sz="6000" b="1" dirty="0"/>
          </a:p>
        </p:txBody>
      </p:sp>
      <p:sp>
        <p:nvSpPr>
          <p:cNvPr id="61444" name="AutoShape 4">
            <a:hlinkClick r:id="" action="ppaction://hlinkshowjump?jump=nextslide" highlightClick="1"/>
          </p:cNvPr>
          <p:cNvSpPr>
            <a:spLocks noChangeArrowheads="1"/>
          </p:cNvSpPr>
          <p:nvPr/>
        </p:nvSpPr>
        <p:spPr bwMode="auto">
          <a:xfrm>
            <a:off x="7920037" y="5489575"/>
            <a:ext cx="1223963" cy="1368425"/>
          </a:xfrm>
          <a:prstGeom prst="actionButtonHelp">
            <a:avLst/>
          </a:prstGeom>
          <a:solidFill>
            <a:schemeClr val="accent1"/>
          </a:solidFill>
          <a:ln w="9525">
            <a:noFill/>
            <a:miter lim="800000"/>
            <a:headEnd/>
            <a:tailEnd/>
          </a:ln>
          <a:effectLst/>
        </p:spPr>
        <p:txBody>
          <a:bodyPr wrap="none" anchor="ctr"/>
          <a:lstStyle/>
          <a:p>
            <a:endParaRPr lang="es-CO"/>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bg>
      <p:bgPr>
        <a:gradFill rotWithShape="0">
          <a:gsLst>
            <a:gs pos="0">
              <a:srgbClr val="156B13"/>
            </a:gs>
            <a:gs pos="25000">
              <a:srgbClr val="9CB86E"/>
            </a:gs>
            <a:gs pos="50000">
              <a:srgbClr val="DDEBCF"/>
            </a:gs>
            <a:gs pos="75000">
              <a:srgbClr val="9CB86E"/>
            </a:gs>
            <a:gs pos="100000">
              <a:srgbClr val="156B13"/>
            </a:gs>
          </a:gsLst>
          <a:lin ang="2700000" scaled="1"/>
        </a:gradFill>
        <a:effectLst/>
      </p:bgPr>
    </p:bg>
    <p:spTree>
      <p:nvGrpSpPr>
        <p:cNvPr id="1" name=""/>
        <p:cNvGrpSpPr/>
        <p:nvPr/>
      </p:nvGrpSpPr>
      <p:grpSpPr>
        <a:xfrm>
          <a:off x="0" y="0"/>
          <a:ext cx="0" cy="0"/>
          <a:chOff x="0" y="0"/>
          <a:chExt cx="0" cy="0"/>
        </a:xfrm>
      </p:grpSpPr>
      <p:sp>
        <p:nvSpPr>
          <p:cNvPr id="62467" name="Rectangle 3"/>
          <p:cNvSpPr>
            <a:spLocks noGrp="1" noChangeArrowheads="1"/>
          </p:cNvSpPr>
          <p:nvPr>
            <p:ph type="body" idx="1"/>
          </p:nvPr>
        </p:nvSpPr>
        <p:spPr>
          <a:xfrm>
            <a:off x="0" y="476672"/>
            <a:ext cx="9144000" cy="2333625"/>
          </a:xfrm>
        </p:spPr>
        <p:txBody>
          <a:bodyPr/>
          <a:lstStyle/>
          <a:p>
            <a:pPr marL="609600" indent="-609600">
              <a:buClr>
                <a:srgbClr val="FF0000"/>
              </a:buClr>
              <a:buFontTx/>
              <a:buAutoNum type="arabicPeriod" startAt="19"/>
            </a:pPr>
            <a:r>
              <a:rPr lang="es-CO" sz="6000" dirty="0" smtClean="0"/>
              <a:t>Es la que se obtiene  utilizando </a:t>
            </a:r>
            <a:r>
              <a:rPr lang="es-CO" sz="6000" dirty="0"/>
              <a:t>la energía hidráulica para generar energía </a:t>
            </a:r>
            <a:r>
              <a:rPr lang="es-CO" sz="6000" dirty="0" smtClean="0"/>
              <a:t>eléctrica.</a:t>
            </a:r>
            <a:r>
              <a:rPr lang="es-CO" sz="4400" dirty="0" smtClean="0"/>
              <a:t/>
            </a:r>
            <a:br>
              <a:rPr lang="es-CO" sz="4400" dirty="0" smtClean="0"/>
            </a:br>
            <a:r>
              <a:rPr lang="es-CO" sz="4400" dirty="0" smtClean="0"/>
              <a:t/>
            </a:r>
            <a:br>
              <a:rPr lang="es-CO" sz="4400" dirty="0" smtClean="0"/>
            </a:br>
            <a:endParaRPr lang="es-ES" sz="4400" b="1" dirty="0"/>
          </a:p>
        </p:txBody>
      </p:sp>
      <p:sp>
        <p:nvSpPr>
          <p:cNvPr id="62468" name="AutoShape 4">
            <a:hlinkClick r:id="" action="ppaction://hlinkshowjump?jump=firstslide" highlightClick="1"/>
          </p:cNvPr>
          <p:cNvSpPr>
            <a:spLocks noChangeArrowheads="1"/>
          </p:cNvSpPr>
          <p:nvPr/>
        </p:nvSpPr>
        <p:spPr bwMode="auto">
          <a:xfrm>
            <a:off x="8028384" y="5733256"/>
            <a:ext cx="1115616" cy="1124744"/>
          </a:xfrm>
          <a:prstGeom prst="actionButtonHome">
            <a:avLst/>
          </a:prstGeom>
          <a:solidFill>
            <a:schemeClr val="accent1"/>
          </a:solidFill>
          <a:ln w="9525">
            <a:noFill/>
            <a:miter lim="800000"/>
            <a:headEnd/>
            <a:tailEnd/>
          </a:ln>
          <a:effectLst/>
        </p:spPr>
        <p:txBody>
          <a:bodyPr wrap="none" anchor="ctr"/>
          <a:lstStyle/>
          <a:p>
            <a:endParaRPr lang="es-CO"/>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84ED6B"/>
        </a:solidFill>
        <a:effectLst/>
      </p:bgPr>
    </p:bg>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a:xfrm>
            <a:off x="395288" y="692150"/>
            <a:ext cx="8229600" cy="1143000"/>
          </a:xfrm>
        </p:spPr>
        <p:txBody>
          <a:bodyPr/>
          <a:lstStyle/>
          <a:p>
            <a:pPr marL="838200" indent="-838200" algn="l">
              <a:buClr>
                <a:srgbClr val="FF0066"/>
              </a:buClr>
              <a:buFontTx/>
              <a:buAutoNum type="arabicPeriod" startAt="2"/>
            </a:pPr>
            <a:r>
              <a:rPr lang="es-ES" b="1" dirty="0"/>
              <a:t>   </a:t>
            </a:r>
          </a:p>
        </p:txBody>
      </p:sp>
      <p:sp>
        <p:nvSpPr>
          <p:cNvPr id="24580" name="AutoShape 4">
            <a:hlinkClick r:id="" action="ppaction://hlinkshowjump?jump=nextslide" highlightClick="1"/>
          </p:cNvPr>
          <p:cNvSpPr>
            <a:spLocks noChangeArrowheads="1"/>
          </p:cNvSpPr>
          <p:nvPr/>
        </p:nvSpPr>
        <p:spPr bwMode="auto">
          <a:xfrm>
            <a:off x="7956376" y="5589240"/>
            <a:ext cx="1081088" cy="1079500"/>
          </a:xfrm>
          <a:prstGeom prst="actionButtonHelp">
            <a:avLst/>
          </a:prstGeom>
          <a:solidFill>
            <a:schemeClr val="accent1"/>
          </a:solidFill>
          <a:ln w="9525">
            <a:noFill/>
            <a:miter lim="800000"/>
            <a:headEnd/>
            <a:tailEnd/>
          </a:ln>
          <a:effectLst/>
        </p:spPr>
        <p:txBody>
          <a:bodyPr wrap="none" anchor="ctr"/>
          <a:lstStyle/>
          <a:p>
            <a:endParaRPr lang="es-CO"/>
          </a:p>
        </p:txBody>
      </p:sp>
      <p:sp>
        <p:nvSpPr>
          <p:cNvPr id="29" name="28 Rectángulo"/>
          <p:cNvSpPr/>
          <p:nvPr/>
        </p:nvSpPr>
        <p:spPr>
          <a:xfrm>
            <a:off x="1187624" y="692696"/>
            <a:ext cx="6768752" cy="3785652"/>
          </a:xfrm>
          <a:prstGeom prst="rect">
            <a:avLst/>
          </a:prstGeom>
        </p:spPr>
        <p:txBody>
          <a:bodyPr wrap="square">
            <a:spAutoFit/>
          </a:bodyPr>
          <a:lstStyle/>
          <a:p>
            <a:r>
              <a:rPr lang="es-ES" sz="6000" b="1" dirty="0" smtClean="0"/>
              <a:t>Diga la forma en que </a:t>
            </a:r>
            <a:r>
              <a:rPr lang="es-ES" sz="6000" b="1" dirty="0"/>
              <a:t>se </a:t>
            </a:r>
            <a:r>
              <a:rPr lang="es-ES" sz="6000" b="1" dirty="0" smtClean="0"/>
              <a:t>manifiesta la  energía cinética</a:t>
            </a:r>
            <a:endParaRPr lang="es-CO" sz="6000" dirty="0"/>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bg>
      <p:bgPr>
        <a:solidFill>
          <a:srgbClr val="6666FF"/>
        </a:solidFill>
        <a:effectLst/>
      </p:bgPr>
    </p:bg>
    <p:spTree>
      <p:nvGrpSpPr>
        <p:cNvPr id="1" name=""/>
        <p:cNvGrpSpPr/>
        <p:nvPr/>
      </p:nvGrpSpPr>
      <p:grpSpPr>
        <a:xfrm>
          <a:off x="0" y="0"/>
          <a:ext cx="0" cy="0"/>
          <a:chOff x="0" y="0"/>
          <a:chExt cx="0" cy="0"/>
        </a:xfrm>
      </p:grpSpPr>
      <p:sp>
        <p:nvSpPr>
          <p:cNvPr id="63491" name="Rectangle 3"/>
          <p:cNvSpPr>
            <a:spLocks noGrp="1" noChangeArrowheads="1"/>
          </p:cNvSpPr>
          <p:nvPr>
            <p:ph type="body" idx="1"/>
          </p:nvPr>
        </p:nvSpPr>
        <p:spPr>
          <a:xfrm>
            <a:off x="539552" y="404664"/>
            <a:ext cx="8229600" cy="2305050"/>
          </a:xfrm>
        </p:spPr>
        <p:txBody>
          <a:bodyPr/>
          <a:lstStyle/>
          <a:p>
            <a:pPr marL="1143000" indent="-1143000">
              <a:buClr>
                <a:srgbClr val="FF0000"/>
              </a:buClr>
              <a:buFont typeface="+mj-lt"/>
              <a:buAutoNum type="arabicPeriod" startAt="20"/>
            </a:pPr>
            <a:r>
              <a:rPr lang="es-CO" sz="6000" b="1" dirty="0"/>
              <a:t>Explique brevemente el funcionamiento de la central de energía </a:t>
            </a:r>
            <a:r>
              <a:rPr lang="es-CO" sz="6000" b="1" dirty="0" smtClean="0"/>
              <a:t>mareomotriz.</a:t>
            </a:r>
            <a:endParaRPr lang="es-ES" sz="6000" b="1" dirty="0"/>
          </a:p>
        </p:txBody>
      </p:sp>
      <p:sp>
        <p:nvSpPr>
          <p:cNvPr id="63492" name="AutoShape 4">
            <a:hlinkClick r:id="" action="ppaction://hlinkshowjump?jump=nextslide" highlightClick="1"/>
          </p:cNvPr>
          <p:cNvSpPr>
            <a:spLocks noChangeArrowheads="1"/>
          </p:cNvSpPr>
          <p:nvPr/>
        </p:nvSpPr>
        <p:spPr bwMode="auto">
          <a:xfrm>
            <a:off x="7847012" y="5345112"/>
            <a:ext cx="1296988" cy="1512888"/>
          </a:xfrm>
          <a:prstGeom prst="actionButtonHelp">
            <a:avLst/>
          </a:prstGeom>
          <a:solidFill>
            <a:schemeClr val="accent1"/>
          </a:solidFill>
          <a:ln w="9525">
            <a:noFill/>
            <a:miter lim="800000"/>
            <a:headEnd/>
            <a:tailEnd/>
          </a:ln>
          <a:effectLst/>
        </p:spPr>
        <p:txBody>
          <a:bodyPr wrap="none" anchor="ctr"/>
          <a:lstStyle/>
          <a:p>
            <a:endParaRPr lang="es-CO"/>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bg>
      <p:bgPr>
        <a:solidFill>
          <a:srgbClr val="6666FF"/>
        </a:solidFill>
        <a:effectLst/>
      </p:bgPr>
    </p:bg>
    <p:spTree>
      <p:nvGrpSpPr>
        <p:cNvPr id="1" name=""/>
        <p:cNvGrpSpPr/>
        <p:nvPr/>
      </p:nvGrpSpPr>
      <p:grpSpPr>
        <a:xfrm>
          <a:off x="0" y="0"/>
          <a:ext cx="0" cy="0"/>
          <a:chOff x="0" y="0"/>
          <a:chExt cx="0" cy="0"/>
        </a:xfrm>
      </p:grpSpPr>
      <p:sp>
        <p:nvSpPr>
          <p:cNvPr id="64515" name="Rectangle 3"/>
          <p:cNvSpPr>
            <a:spLocks noGrp="1" noChangeArrowheads="1"/>
          </p:cNvSpPr>
          <p:nvPr>
            <p:ph type="body" idx="1"/>
          </p:nvPr>
        </p:nvSpPr>
        <p:spPr>
          <a:xfrm>
            <a:off x="0" y="332656"/>
            <a:ext cx="9144000" cy="2204864"/>
          </a:xfrm>
        </p:spPr>
        <p:txBody>
          <a:bodyPr/>
          <a:lstStyle/>
          <a:p>
            <a:pPr marL="609600" indent="-609600">
              <a:buClr>
                <a:srgbClr val="FF0000"/>
              </a:buClr>
              <a:buFontTx/>
              <a:buAutoNum type="arabicPeriod" startAt="20"/>
            </a:pPr>
            <a:r>
              <a:rPr lang="es-CO" sz="4000" dirty="0" smtClean="0"/>
              <a:t> En la marea alta se cierran las compuertas que conforman el sistema, al llegar a la máxima altura se cierran las compuertas del sistema, durante la marea baja se abren las compuertas y el agua pasa a través de ellas, lo que le da alta presión al agua, esto hace que las turbinas giren y que se genere corriente eléctrica.</a:t>
            </a:r>
            <a:br>
              <a:rPr lang="es-CO" sz="4000" dirty="0" smtClean="0"/>
            </a:br>
            <a:endParaRPr lang="es-ES" sz="4000" dirty="0"/>
          </a:p>
        </p:txBody>
      </p:sp>
      <p:sp>
        <p:nvSpPr>
          <p:cNvPr id="64516" name="AutoShape 4">
            <a:hlinkClick r:id="" action="ppaction://hlinkshowjump?jump=firstslide" highlightClick="1"/>
          </p:cNvPr>
          <p:cNvSpPr>
            <a:spLocks noChangeArrowheads="1"/>
          </p:cNvSpPr>
          <p:nvPr/>
        </p:nvSpPr>
        <p:spPr bwMode="auto">
          <a:xfrm>
            <a:off x="8244408" y="5877272"/>
            <a:ext cx="899592" cy="980728"/>
          </a:xfrm>
          <a:prstGeom prst="actionButtonHome">
            <a:avLst/>
          </a:prstGeom>
          <a:solidFill>
            <a:schemeClr val="accent1"/>
          </a:solidFill>
          <a:ln w="9525">
            <a:noFill/>
            <a:miter lim="800000"/>
            <a:headEnd/>
            <a:tailEnd/>
          </a:ln>
          <a:effectLst/>
        </p:spPr>
        <p:txBody>
          <a:bodyPr wrap="none" anchor="ctr"/>
          <a:lstStyle/>
          <a:p>
            <a:endParaRPr lang="es-CO"/>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bg>
      <p:bgPr shadeToTitle="1">
        <a:gradFill rotWithShape="0">
          <a:gsLst>
            <a:gs pos="0">
              <a:srgbClr val="FBEAC7"/>
            </a:gs>
            <a:gs pos="17999">
              <a:srgbClr val="FEE7F2"/>
            </a:gs>
            <a:gs pos="36000">
              <a:srgbClr val="FAC77D"/>
            </a:gs>
            <a:gs pos="61000">
              <a:srgbClr val="FBA97D"/>
            </a:gs>
            <a:gs pos="82001">
              <a:srgbClr val="FBD49C"/>
            </a:gs>
            <a:gs pos="100000">
              <a:srgbClr val="FEE7F2"/>
            </a:gs>
          </a:gsLst>
          <a:path path="shape">
            <a:fillToRect l="50000" t="50000" r="50000" b="50000"/>
          </a:path>
        </a:gradFill>
        <a:effectLst/>
      </p:bgPr>
    </p:bg>
    <p:spTree>
      <p:nvGrpSpPr>
        <p:cNvPr id="1" name=""/>
        <p:cNvGrpSpPr/>
        <p:nvPr/>
      </p:nvGrpSpPr>
      <p:grpSpPr>
        <a:xfrm>
          <a:off x="0" y="0"/>
          <a:ext cx="0" cy="0"/>
          <a:chOff x="0" y="0"/>
          <a:chExt cx="0" cy="0"/>
        </a:xfrm>
      </p:grpSpPr>
      <p:sp>
        <p:nvSpPr>
          <p:cNvPr id="65539" name="Rectangle 3"/>
          <p:cNvSpPr>
            <a:spLocks noGrp="1" noChangeArrowheads="1"/>
          </p:cNvSpPr>
          <p:nvPr>
            <p:ph type="body" idx="1"/>
          </p:nvPr>
        </p:nvSpPr>
        <p:spPr>
          <a:xfrm>
            <a:off x="683568" y="1700808"/>
            <a:ext cx="8229600" cy="2808287"/>
          </a:xfrm>
        </p:spPr>
        <p:txBody>
          <a:bodyPr/>
          <a:lstStyle/>
          <a:p>
            <a:pPr marL="1143000" indent="-1143000">
              <a:buClr>
                <a:srgbClr val="FF0000"/>
              </a:buClr>
              <a:buFont typeface="+mj-lt"/>
              <a:buAutoNum type="arabicPeriod" startAt="21"/>
            </a:pPr>
            <a:r>
              <a:rPr lang="es-ES" sz="6000" b="1" dirty="0" smtClean="0"/>
              <a:t>¿Cuál energía utiliza paneles ?</a:t>
            </a:r>
            <a:endParaRPr lang="es-ES" sz="6000" b="1" dirty="0"/>
          </a:p>
          <a:p>
            <a:pPr marL="609600" indent="-609600">
              <a:buClr>
                <a:srgbClr val="FF0000"/>
              </a:buClr>
              <a:buFontTx/>
              <a:buAutoNum type="arabicPeriod" startAt="21"/>
            </a:pPr>
            <a:endParaRPr lang="es-ES" sz="4000" b="1" dirty="0"/>
          </a:p>
        </p:txBody>
      </p:sp>
      <p:sp>
        <p:nvSpPr>
          <p:cNvPr id="65540" name="AutoShape 4">
            <a:hlinkClick r:id="" action="ppaction://hlinkshowjump?jump=nextslide" highlightClick="1"/>
          </p:cNvPr>
          <p:cNvSpPr>
            <a:spLocks noChangeArrowheads="1"/>
          </p:cNvSpPr>
          <p:nvPr/>
        </p:nvSpPr>
        <p:spPr bwMode="auto">
          <a:xfrm>
            <a:off x="7848600" y="5562600"/>
            <a:ext cx="1295400" cy="1295400"/>
          </a:xfrm>
          <a:prstGeom prst="actionButtonHelp">
            <a:avLst/>
          </a:prstGeom>
          <a:solidFill>
            <a:schemeClr val="accent1"/>
          </a:solidFill>
          <a:ln w="9525">
            <a:noFill/>
            <a:miter lim="800000"/>
            <a:headEnd/>
            <a:tailEnd/>
          </a:ln>
          <a:effectLst/>
        </p:spPr>
        <p:txBody>
          <a:bodyPr wrap="none" anchor="ctr"/>
          <a:lstStyle/>
          <a:p>
            <a:endParaRPr lang="es-CO"/>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bg>
      <p:bgPr shadeToTitle="1">
        <a:gradFill rotWithShape="0">
          <a:gsLst>
            <a:gs pos="0">
              <a:srgbClr val="FEE7F2"/>
            </a:gs>
            <a:gs pos="17999">
              <a:srgbClr val="FBD49C"/>
            </a:gs>
            <a:gs pos="39000">
              <a:srgbClr val="FBA97D"/>
            </a:gs>
            <a:gs pos="64000">
              <a:srgbClr val="FAC77D"/>
            </a:gs>
            <a:gs pos="82001">
              <a:srgbClr val="FEE7F2"/>
            </a:gs>
            <a:gs pos="100000">
              <a:srgbClr val="FBEAC7"/>
            </a:gs>
          </a:gsLst>
          <a:path path="shape">
            <a:fillToRect l="50000" t="50000" r="50000" b="50000"/>
          </a:path>
        </a:gradFill>
        <a:effectLst/>
      </p:bgPr>
    </p:bg>
    <p:spTree>
      <p:nvGrpSpPr>
        <p:cNvPr id="1" name=""/>
        <p:cNvGrpSpPr/>
        <p:nvPr/>
      </p:nvGrpSpPr>
      <p:grpSpPr>
        <a:xfrm>
          <a:off x="0" y="0"/>
          <a:ext cx="0" cy="0"/>
          <a:chOff x="0" y="0"/>
          <a:chExt cx="0" cy="0"/>
        </a:xfrm>
      </p:grpSpPr>
      <p:sp>
        <p:nvSpPr>
          <p:cNvPr id="66563" name="Rectangle 3"/>
          <p:cNvSpPr>
            <a:spLocks noGrp="1" noChangeArrowheads="1"/>
          </p:cNvSpPr>
          <p:nvPr>
            <p:ph type="body" idx="1"/>
          </p:nvPr>
        </p:nvSpPr>
        <p:spPr>
          <a:xfrm>
            <a:off x="611560" y="2060848"/>
            <a:ext cx="8229600" cy="1943100"/>
          </a:xfrm>
        </p:spPr>
        <p:txBody>
          <a:bodyPr/>
          <a:lstStyle/>
          <a:p>
            <a:pPr marL="609600" indent="-609600">
              <a:buClr>
                <a:srgbClr val="FF0000"/>
              </a:buClr>
              <a:buFontTx/>
              <a:buAutoNum type="arabicPeriod" startAt="21"/>
            </a:pPr>
            <a:r>
              <a:rPr lang="es-ES" sz="6000" b="1" dirty="0" smtClean="0"/>
              <a:t>La energía solar fotovoltaica.</a:t>
            </a:r>
            <a:endParaRPr lang="es-ES" sz="6000" b="1" dirty="0"/>
          </a:p>
        </p:txBody>
      </p:sp>
      <p:sp>
        <p:nvSpPr>
          <p:cNvPr id="66564" name="AutoShape 4">
            <a:hlinkClick r:id="" action="ppaction://hlinkshowjump?jump=firstslide" highlightClick="1"/>
          </p:cNvPr>
          <p:cNvSpPr>
            <a:spLocks noChangeArrowheads="1"/>
          </p:cNvSpPr>
          <p:nvPr/>
        </p:nvSpPr>
        <p:spPr bwMode="auto">
          <a:xfrm>
            <a:off x="7775575" y="5418138"/>
            <a:ext cx="1368425" cy="1439862"/>
          </a:xfrm>
          <a:prstGeom prst="actionButtonHome">
            <a:avLst/>
          </a:prstGeom>
          <a:solidFill>
            <a:schemeClr val="accent1"/>
          </a:solidFill>
          <a:ln w="9525">
            <a:noFill/>
            <a:miter lim="800000"/>
            <a:headEnd/>
            <a:tailEnd/>
          </a:ln>
          <a:effectLst/>
        </p:spPr>
        <p:txBody>
          <a:bodyPr wrap="none" anchor="ctr"/>
          <a:lstStyle/>
          <a:p>
            <a:endParaRPr lang="es-CO"/>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bg>
      <p:bgPr>
        <a:gradFill rotWithShape="0">
          <a:gsLst>
            <a:gs pos="0">
              <a:srgbClr val="FFEFD1"/>
            </a:gs>
            <a:gs pos="32499">
              <a:srgbClr val="F0EBD5"/>
            </a:gs>
            <a:gs pos="50000">
              <a:srgbClr val="D1C39F"/>
            </a:gs>
            <a:gs pos="67501">
              <a:srgbClr val="F0EBD5"/>
            </a:gs>
            <a:gs pos="100000">
              <a:srgbClr val="FFEFD1"/>
            </a:gs>
          </a:gsLst>
          <a:lin ang="2700000" scaled="1"/>
        </a:gradFill>
        <a:effectLst/>
      </p:bgPr>
    </p:bg>
    <p:spTree>
      <p:nvGrpSpPr>
        <p:cNvPr id="1" name=""/>
        <p:cNvGrpSpPr/>
        <p:nvPr/>
      </p:nvGrpSpPr>
      <p:grpSpPr>
        <a:xfrm>
          <a:off x="0" y="0"/>
          <a:ext cx="0" cy="0"/>
          <a:chOff x="0" y="0"/>
          <a:chExt cx="0" cy="0"/>
        </a:xfrm>
      </p:grpSpPr>
      <p:sp>
        <p:nvSpPr>
          <p:cNvPr id="67587" name="Rectangle 3"/>
          <p:cNvSpPr>
            <a:spLocks noGrp="1" noChangeArrowheads="1"/>
          </p:cNvSpPr>
          <p:nvPr>
            <p:ph type="body" idx="1"/>
          </p:nvPr>
        </p:nvSpPr>
        <p:spPr>
          <a:xfrm>
            <a:off x="395536" y="476672"/>
            <a:ext cx="8229600" cy="1871662"/>
          </a:xfrm>
        </p:spPr>
        <p:txBody>
          <a:bodyPr/>
          <a:lstStyle/>
          <a:p>
            <a:pPr marL="609600" indent="-609600">
              <a:buClr>
                <a:srgbClr val="FF0000"/>
              </a:buClr>
              <a:buFontTx/>
              <a:buAutoNum type="arabicPeriod" startAt="22"/>
            </a:pPr>
            <a:r>
              <a:rPr lang="es-CO" sz="5400" b="1" dirty="0"/>
              <a:t>Explique brevemente el funcionamiento de la central de energía </a:t>
            </a:r>
            <a:r>
              <a:rPr lang="es-CO" sz="5400" b="1" dirty="0" smtClean="0"/>
              <a:t>eólica.</a:t>
            </a:r>
            <a:endParaRPr lang="es-ES" sz="5400" b="1" dirty="0"/>
          </a:p>
        </p:txBody>
      </p:sp>
      <p:sp>
        <p:nvSpPr>
          <p:cNvPr id="67588" name="AutoShape 4">
            <a:hlinkClick r:id="" action="ppaction://hlinkshowjump?jump=nextslide" highlightClick="1"/>
          </p:cNvPr>
          <p:cNvSpPr>
            <a:spLocks noChangeArrowheads="1"/>
          </p:cNvSpPr>
          <p:nvPr/>
        </p:nvSpPr>
        <p:spPr bwMode="auto">
          <a:xfrm>
            <a:off x="7415213" y="5157192"/>
            <a:ext cx="1728787" cy="1511300"/>
          </a:xfrm>
          <a:prstGeom prst="actionButtonHelp">
            <a:avLst/>
          </a:prstGeom>
          <a:solidFill>
            <a:schemeClr val="accent1"/>
          </a:solidFill>
          <a:ln w="9525">
            <a:noFill/>
            <a:miter lim="800000"/>
            <a:headEnd/>
            <a:tailEnd/>
          </a:ln>
          <a:effectLst/>
        </p:spPr>
        <p:txBody>
          <a:bodyPr wrap="none" anchor="ctr"/>
          <a:lstStyle/>
          <a:p>
            <a:endParaRPr lang="es-CO"/>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bg>
      <p:bgPr>
        <a:gradFill rotWithShape="0">
          <a:gsLst>
            <a:gs pos="0">
              <a:srgbClr val="FFEFD1"/>
            </a:gs>
            <a:gs pos="32499">
              <a:srgbClr val="F0EBD5"/>
            </a:gs>
            <a:gs pos="50000">
              <a:srgbClr val="D1C39F"/>
            </a:gs>
            <a:gs pos="67501">
              <a:srgbClr val="F0EBD5"/>
            </a:gs>
            <a:gs pos="100000">
              <a:srgbClr val="FFEFD1"/>
            </a:gs>
          </a:gsLst>
          <a:lin ang="18900000" scaled="1"/>
        </a:gradFill>
        <a:effectLst/>
      </p:bgPr>
    </p:bg>
    <p:spTree>
      <p:nvGrpSpPr>
        <p:cNvPr id="1" name=""/>
        <p:cNvGrpSpPr/>
        <p:nvPr/>
      </p:nvGrpSpPr>
      <p:grpSpPr>
        <a:xfrm>
          <a:off x="0" y="0"/>
          <a:ext cx="0" cy="0"/>
          <a:chOff x="0" y="0"/>
          <a:chExt cx="0" cy="0"/>
        </a:xfrm>
      </p:grpSpPr>
      <p:sp>
        <p:nvSpPr>
          <p:cNvPr id="68611" name="Rectangle 3"/>
          <p:cNvSpPr>
            <a:spLocks noGrp="1" noChangeArrowheads="1"/>
          </p:cNvSpPr>
          <p:nvPr>
            <p:ph type="body" idx="1"/>
          </p:nvPr>
        </p:nvSpPr>
        <p:spPr>
          <a:xfrm>
            <a:off x="-108520" y="26321"/>
            <a:ext cx="9433048" cy="1368152"/>
          </a:xfrm>
        </p:spPr>
        <p:txBody>
          <a:bodyPr/>
          <a:lstStyle/>
          <a:p>
            <a:pPr marL="609600" indent="-609600">
              <a:buClr>
                <a:srgbClr val="FF0000"/>
              </a:buClr>
              <a:buFontTx/>
              <a:buAutoNum type="arabicPeriod" startAt="22"/>
            </a:pPr>
            <a:r>
              <a:rPr lang="es-ES" sz="4000" b="1" dirty="0" smtClean="0"/>
              <a:t>Las palas del rotor capturan el viento y transmiten el movimiento a través de su eje de baja potencia, luego a través de un engranaje se multiplica la velocidad en el eje secundario, el generador convierte la energía mecánica en eléctrica, esa corriente directa se convierte en alterna, luego se pasa por un transformador para ser transportada. </a:t>
            </a:r>
            <a:endParaRPr lang="es-ES" sz="4000" b="1" dirty="0"/>
          </a:p>
        </p:txBody>
      </p:sp>
      <p:sp>
        <p:nvSpPr>
          <p:cNvPr id="68612" name="AutoShape 4">
            <a:hlinkClick r:id="" action="ppaction://hlinkshowjump?jump=firstslide" highlightClick="1"/>
          </p:cNvPr>
          <p:cNvSpPr>
            <a:spLocks noChangeArrowheads="1"/>
          </p:cNvSpPr>
          <p:nvPr/>
        </p:nvSpPr>
        <p:spPr bwMode="auto">
          <a:xfrm>
            <a:off x="8244408" y="5517232"/>
            <a:ext cx="899592" cy="1340768"/>
          </a:xfrm>
          <a:prstGeom prst="actionButtonHome">
            <a:avLst/>
          </a:prstGeom>
          <a:solidFill>
            <a:schemeClr val="accent1"/>
          </a:solidFill>
          <a:ln w="9525">
            <a:noFill/>
            <a:miter lim="800000"/>
            <a:headEnd/>
            <a:tailEnd/>
          </a:ln>
          <a:effectLst/>
        </p:spPr>
        <p:txBody>
          <a:bodyPr wrap="none" anchor="ctr"/>
          <a:lstStyle/>
          <a:p>
            <a:endParaRPr lang="es-CO"/>
          </a:p>
        </p:txBody>
      </p:sp>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bg>
      <p:bgPr shadeToTitle="1">
        <a:gradFill rotWithShape="0">
          <a:gsLst>
            <a:gs pos="0">
              <a:srgbClr val="D6B19C"/>
            </a:gs>
            <a:gs pos="100000">
              <a:srgbClr val="D49E6C"/>
            </a:gs>
            <a:gs pos="100000">
              <a:srgbClr val="A65528"/>
            </a:gs>
            <a:gs pos="100000">
              <a:srgbClr val="663012"/>
            </a:gs>
          </a:gsLst>
          <a:path path="shape">
            <a:fillToRect l="50000" t="50000" r="50000" b="50000"/>
          </a:path>
        </a:gradFill>
        <a:effectLst/>
      </p:bgPr>
    </p:bg>
    <p:spTree>
      <p:nvGrpSpPr>
        <p:cNvPr id="1" name=""/>
        <p:cNvGrpSpPr/>
        <p:nvPr/>
      </p:nvGrpSpPr>
      <p:grpSpPr>
        <a:xfrm>
          <a:off x="0" y="0"/>
          <a:ext cx="0" cy="0"/>
          <a:chOff x="0" y="0"/>
          <a:chExt cx="0" cy="0"/>
        </a:xfrm>
      </p:grpSpPr>
      <p:sp>
        <p:nvSpPr>
          <p:cNvPr id="69635" name="Rectangle 3"/>
          <p:cNvSpPr>
            <a:spLocks noGrp="1" noChangeArrowheads="1"/>
          </p:cNvSpPr>
          <p:nvPr>
            <p:ph type="body" idx="1"/>
          </p:nvPr>
        </p:nvSpPr>
        <p:spPr>
          <a:xfrm>
            <a:off x="323528" y="476672"/>
            <a:ext cx="8496944" cy="3673053"/>
          </a:xfrm>
        </p:spPr>
        <p:txBody>
          <a:bodyPr/>
          <a:lstStyle/>
          <a:p>
            <a:pPr marL="1143000" indent="-1143000">
              <a:buClr>
                <a:srgbClr val="FF0000"/>
              </a:buClr>
              <a:buFont typeface="+mj-lt"/>
              <a:buAutoNum type="arabicPeriod" startAt="23"/>
            </a:pPr>
            <a:r>
              <a:rPr lang="es-ES" sz="5400" b="1" dirty="0" smtClean="0"/>
              <a:t>¿A qué tipo de energía corresponde la siguiente imagen?</a:t>
            </a:r>
            <a:endParaRPr lang="es-ES" sz="5400" b="1" dirty="0"/>
          </a:p>
        </p:txBody>
      </p:sp>
      <p:sp>
        <p:nvSpPr>
          <p:cNvPr id="69636" name="AutoShape 4">
            <a:hlinkClick r:id="" action="ppaction://hlinkshowjump?jump=nextslide" highlightClick="1"/>
          </p:cNvPr>
          <p:cNvSpPr>
            <a:spLocks noChangeArrowheads="1"/>
          </p:cNvSpPr>
          <p:nvPr/>
        </p:nvSpPr>
        <p:spPr bwMode="auto">
          <a:xfrm>
            <a:off x="7991475" y="5707062"/>
            <a:ext cx="1152525" cy="1150938"/>
          </a:xfrm>
          <a:prstGeom prst="actionButtonHelp">
            <a:avLst/>
          </a:prstGeom>
          <a:solidFill>
            <a:schemeClr val="accent1"/>
          </a:solidFill>
          <a:ln w="9525">
            <a:noFill/>
            <a:miter lim="800000"/>
            <a:headEnd/>
            <a:tailEnd/>
          </a:ln>
          <a:effectLst/>
        </p:spPr>
        <p:txBody>
          <a:bodyPr wrap="none" anchor="ctr"/>
          <a:lstStyle/>
          <a:p>
            <a:endParaRPr lang="es-CO"/>
          </a:p>
        </p:txBody>
      </p:sp>
      <p:pic>
        <p:nvPicPr>
          <p:cNvPr id="6" name="5 Imagen" descr="EOLICA.jpg"/>
          <p:cNvPicPr>
            <a:picLocks noChangeAspect="1"/>
          </p:cNvPicPr>
          <p:nvPr/>
        </p:nvPicPr>
        <p:blipFill>
          <a:blip r:embed="rId2" cstate="print"/>
          <a:stretch>
            <a:fillRect/>
          </a:stretch>
        </p:blipFill>
        <p:spPr>
          <a:xfrm>
            <a:off x="2267744" y="3573016"/>
            <a:ext cx="4752528" cy="2813998"/>
          </a:xfrm>
          <a:prstGeom prst="rect">
            <a:avLst/>
          </a:prstGeom>
        </p:spPr>
      </p:pic>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bg>
      <p:bgPr shadeToTitle="1">
        <a:gradFill rotWithShape="0">
          <a:gsLst>
            <a:gs pos="0">
              <a:srgbClr val="663012"/>
            </a:gs>
            <a:gs pos="30000">
              <a:srgbClr val="A65528"/>
            </a:gs>
            <a:gs pos="0">
              <a:srgbClr val="D49E6C"/>
            </a:gs>
            <a:gs pos="97000">
              <a:srgbClr val="D6B19C"/>
            </a:gs>
          </a:gsLst>
          <a:path path="shape">
            <a:fillToRect l="50000" t="50000" r="50000" b="50000"/>
          </a:path>
        </a:gradFill>
        <a:effectLst/>
      </p:bgPr>
    </p:bg>
    <p:spTree>
      <p:nvGrpSpPr>
        <p:cNvPr id="1" name=""/>
        <p:cNvGrpSpPr/>
        <p:nvPr/>
      </p:nvGrpSpPr>
      <p:grpSpPr>
        <a:xfrm>
          <a:off x="0" y="0"/>
          <a:ext cx="0" cy="0"/>
          <a:chOff x="0" y="0"/>
          <a:chExt cx="0" cy="0"/>
        </a:xfrm>
      </p:grpSpPr>
      <p:sp>
        <p:nvSpPr>
          <p:cNvPr id="70659" name="Rectangle 3"/>
          <p:cNvSpPr>
            <a:spLocks noGrp="1" noChangeArrowheads="1"/>
          </p:cNvSpPr>
          <p:nvPr>
            <p:ph type="body" idx="1"/>
          </p:nvPr>
        </p:nvSpPr>
        <p:spPr>
          <a:xfrm>
            <a:off x="1331640" y="2636912"/>
            <a:ext cx="6707188" cy="2088084"/>
          </a:xfrm>
        </p:spPr>
        <p:txBody>
          <a:bodyPr/>
          <a:lstStyle/>
          <a:p>
            <a:pPr marL="609600" indent="-609600">
              <a:lnSpc>
                <a:spcPct val="90000"/>
              </a:lnSpc>
              <a:buClr>
                <a:srgbClr val="FF0000"/>
              </a:buClr>
              <a:buFontTx/>
              <a:buAutoNum type="arabicPeriod" startAt="23"/>
            </a:pPr>
            <a:r>
              <a:rPr lang="es-ES" sz="6000" b="1" dirty="0" smtClean="0"/>
              <a:t>Energía eólica</a:t>
            </a:r>
            <a:endParaRPr lang="es-ES" sz="6000" b="1" dirty="0"/>
          </a:p>
        </p:txBody>
      </p:sp>
      <p:sp>
        <p:nvSpPr>
          <p:cNvPr id="70660" name="AutoShape 4">
            <a:hlinkClick r:id="" action="ppaction://hlinkshowjump?jump=firstslide" highlightClick="1"/>
          </p:cNvPr>
          <p:cNvSpPr>
            <a:spLocks noChangeArrowheads="1"/>
          </p:cNvSpPr>
          <p:nvPr/>
        </p:nvSpPr>
        <p:spPr bwMode="auto">
          <a:xfrm>
            <a:off x="7631112" y="5301208"/>
            <a:ext cx="1512888" cy="1441450"/>
          </a:xfrm>
          <a:prstGeom prst="actionButtonHome">
            <a:avLst/>
          </a:prstGeom>
          <a:solidFill>
            <a:schemeClr val="accent1"/>
          </a:solidFill>
          <a:ln w="9525">
            <a:noFill/>
            <a:miter lim="800000"/>
            <a:headEnd/>
            <a:tailEnd/>
          </a:ln>
          <a:effectLst/>
        </p:spPr>
        <p:txBody>
          <a:bodyPr wrap="none" anchor="ctr"/>
          <a:lstStyle/>
          <a:p>
            <a:endParaRPr lang="es-CO"/>
          </a:p>
        </p:txBody>
      </p:sp>
    </p:spTree>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bg>
      <p:bgPr shadeToTitle="1">
        <a:solidFill>
          <a:schemeClr val="accent1"/>
        </a:solidFill>
        <a:effectLst/>
      </p:bgPr>
    </p:bg>
    <p:spTree>
      <p:nvGrpSpPr>
        <p:cNvPr id="1" name=""/>
        <p:cNvGrpSpPr/>
        <p:nvPr/>
      </p:nvGrpSpPr>
      <p:grpSpPr>
        <a:xfrm>
          <a:off x="0" y="0"/>
          <a:ext cx="0" cy="0"/>
          <a:chOff x="0" y="0"/>
          <a:chExt cx="0" cy="0"/>
        </a:xfrm>
      </p:grpSpPr>
      <p:sp>
        <p:nvSpPr>
          <p:cNvPr id="71683" name="Rectangle 3"/>
          <p:cNvSpPr>
            <a:spLocks noGrp="1" noChangeArrowheads="1"/>
          </p:cNvSpPr>
          <p:nvPr>
            <p:ph type="body" idx="1"/>
          </p:nvPr>
        </p:nvSpPr>
        <p:spPr>
          <a:xfrm>
            <a:off x="0" y="1"/>
            <a:ext cx="9144000" cy="3429000"/>
          </a:xfrm>
        </p:spPr>
        <p:txBody>
          <a:bodyPr/>
          <a:lstStyle/>
          <a:p>
            <a:pPr marL="1143000" indent="-1143000">
              <a:buClr>
                <a:srgbClr val="FF0000"/>
              </a:buClr>
              <a:buFont typeface="+mj-lt"/>
              <a:buAutoNum type="arabicPeriod" startAt="24"/>
            </a:pPr>
            <a:r>
              <a:rPr lang="es-ES" sz="6000" b="1" dirty="0" smtClean="0"/>
              <a:t>¿A qué tipo de energía corresponde la siguiente imagen?</a:t>
            </a:r>
            <a:endParaRPr lang="es-ES" sz="6000" b="1" dirty="0"/>
          </a:p>
        </p:txBody>
      </p:sp>
      <p:sp>
        <p:nvSpPr>
          <p:cNvPr id="71684" name="AutoShape 4">
            <a:hlinkClick r:id="" action="ppaction://hlinkshowjump?jump=nextslide" highlightClick="1"/>
          </p:cNvPr>
          <p:cNvSpPr>
            <a:spLocks noChangeArrowheads="1"/>
          </p:cNvSpPr>
          <p:nvPr/>
        </p:nvSpPr>
        <p:spPr bwMode="auto">
          <a:xfrm>
            <a:off x="7848600" y="5561013"/>
            <a:ext cx="1295400" cy="1296987"/>
          </a:xfrm>
          <a:prstGeom prst="actionButtonHelp">
            <a:avLst/>
          </a:prstGeom>
          <a:solidFill>
            <a:schemeClr val="accent1"/>
          </a:solidFill>
          <a:ln w="9525">
            <a:noFill/>
            <a:miter lim="800000"/>
            <a:headEnd/>
            <a:tailEnd/>
          </a:ln>
          <a:effectLst/>
        </p:spPr>
        <p:txBody>
          <a:bodyPr wrap="none" anchor="ctr"/>
          <a:lstStyle/>
          <a:p>
            <a:endParaRPr lang="es-CO"/>
          </a:p>
        </p:txBody>
      </p:sp>
      <p:pic>
        <p:nvPicPr>
          <p:cNvPr id="6" name="5 Imagen" descr="panel-solar6.jpg"/>
          <p:cNvPicPr>
            <a:picLocks noChangeAspect="1"/>
          </p:cNvPicPr>
          <p:nvPr/>
        </p:nvPicPr>
        <p:blipFill>
          <a:blip r:embed="rId2" cstate="print"/>
          <a:stretch>
            <a:fillRect/>
          </a:stretch>
        </p:blipFill>
        <p:spPr>
          <a:xfrm>
            <a:off x="1979712" y="3284984"/>
            <a:ext cx="4752528" cy="3155976"/>
          </a:xfrm>
          <a:prstGeom prst="rect">
            <a:avLst/>
          </a:prstGeom>
        </p:spPr>
      </p:pic>
    </p:spTree>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bg>
      <p:bgPr shadeToTitle="1">
        <a:solidFill>
          <a:schemeClr val="accent1"/>
        </a:solidFill>
        <a:effectLst/>
      </p:bgPr>
    </p:bg>
    <p:spTree>
      <p:nvGrpSpPr>
        <p:cNvPr id="1" name=""/>
        <p:cNvGrpSpPr/>
        <p:nvPr/>
      </p:nvGrpSpPr>
      <p:grpSpPr>
        <a:xfrm>
          <a:off x="0" y="0"/>
          <a:ext cx="0" cy="0"/>
          <a:chOff x="0" y="0"/>
          <a:chExt cx="0" cy="0"/>
        </a:xfrm>
      </p:grpSpPr>
      <p:sp>
        <p:nvSpPr>
          <p:cNvPr id="72707" name="Rectangle 3"/>
          <p:cNvSpPr>
            <a:spLocks noGrp="1" noChangeArrowheads="1"/>
          </p:cNvSpPr>
          <p:nvPr>
            <p:ph type="body" idx="1"/>
          </p:nvPr>
        </p:nvSpPr>
        <p:spPr>
          <a:xfrm>
            <a:off x="1403648" y="2852936"/>
            <a:ext cx="6552728" cy="2231827"/>
          </a:xfrm>
        </p:spPr>
        <p:txBody>
          <a:bodyPr/>
          <a:lstStyle/>
          <a:p>
            <a:pPr marL="609600" indent="-609600">
              <a:buClr>
                <a:srgbClr val="FF0000"/>
              </a:buClr>
              <a:buFontTx/>
              <a:buAutoNum type="arabicPeriod" startAt="24"/>
            </a:pPr>
            <a:r>
              <a:rPr lang="es-ES" sz="6000" b="1" dirty="0" smtClean="0"/>
              <a:t>Energía Solar</a:t>
            </a:r>
            <a:endParaRPr lang="es-ES" sz="6000" b="1" dirty="0"/>
          </a:p>
        </p:txBody>
      </p:sp>
      <p:sp>
        <p:nvSpPr>
          <p:cNvPr id="72708" name="AutoShape 4">
            <a:hlinkClick r:id="" action="ppaction://hlinkshowjump?jump=firstslide" highlightClick="1"/>
          </p:cNvPr>
          <p:cNvSpPr>
            <a:spLocks noChangeArrowheads="1"/>
          </p:cNvSpPr>
          <p:nvPr/>
        </p:nvSpPr>
        <p:spPr bwMode="auto">
          <a:xfrm>
            <a:off x="7559675" y="5489575"/>
            <a:ext cx="1584325" cy="1368425"/>
          </a:xfrm>
          <a:prstGeom prst="actionButtonHome">
            <a:avLst/>
          </a:prstGeom>
          <a:solidFill>
            <a:schemeClr val="accent1"/>
          </a:solidFill>
          <a:ln w="9525">
            <a:noFill/>
            <a:miter lim="800000"/>
            <a:headEnd/>
            <a:tailEnd/>
          </a:ln>
          <a:effectLst/>
        </p:spPr>
        <p:txBody>
          <a:bodyPr wrap="none" anchor="ctr"/>
          <a:lstStyle/>
          <a:p>
            <a:endParaRPr lang="es-CO"/>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gradFill rotWithShape="0">
          <a:gsLst>
            <a:gs pos="0">
              <a:srgbClr val="666633"/>
            </a:gs>
            <a:gs pos="50000">
              <a:srgbClr val="00FF00"/>
            </a:gs>
            <a:gs pos="100000">
              <a:srgbClr val="666633"/>
            </a:gs>
          </a:gsLst>
          <a:lin ang="5400000" scaled="1"/>
        </a:gradFill>
        <a:effectLst/>
      </p:bgPr>
    </p:bg>
    <p:spTree>
      <p:nvGrpSpPr>
        <p:cNvPr id="1" name=""/>
        <p:cNvGrpSpPr/>
        <p:nvPr/>
      </p:nvGrpSpPr>
      <p:grpSpPr>
        <a:xfrm>
          <a:off x="0" y="0"/>
          <a:ext cx="0" cy="0"/>
          <a:chOff x="0" y="0"/>
          <a:chExt cx="0" cy="0"/>
        </a:xfrm>
      </p:grpSpPr>
      <p:sp>
        <p:nvSpPr>
          <p:cNvPr id="25604" name="Rectangle 4"/>
          <p:cNvSpPr>
            <a:spLocks noGrp="1" noChangeArrowheads="1"/>
          </p:cNvSpPr>
          <p:nvPr>
            <p:ph type="title"/>
          </p:nvPr>
        </p:nvSpPr>
        <p:spPr>
          <a:xfrm>
            <a:off x="457200" y="274639"/>
            <a:ext cx="7427168" cy="4018458"/>
          </a:xfrm>
          <a:noFill/>
          <a:ln/>
        </p:spPr>
        <p:txBody>
          <a:bodyPr/>
          <a:lstStyle/>
          <a:p>
            <a:pPr marL="838200" indent="-838200">
              <a:buClr>
                <a:srgbClr val="FF0066"/>
              </a:buClr>
              <a:buFontTx/>
              <a:buAutoNum type="arabicPeriod" startAt="2"/>
            </a:pPr>
            <a:r>
              <a:rPr lang="es-ES" sz="6000" b="1" dirty="0" smtClean="0"/>
              <a:t>El movimiento.</a:t>
            </a:r>
            <a:endParaRPr lang="es-ES" sz="6000" b="1" dirty="0"/>
          </a:p>
        </p:txBody>
      </p:sp>
      <p:sp>
        <p:nvSpPr>
          <p:cNvPr id="25605" name="AutoShape 5">
            <a:hlinkClick r:id="" action="ppaction://hlinkshowjump?jump=firstslide" highlightClick="1"/>
          </p:cNvPr>
          <p:cNvSpPr>
            <a:spLocks noChangeArrowheads="1"/>
          </p:cNvSpPr>
          <p:nvPr/>
        </p:nvSpPr>
        <p:spPr bwMode="auto">
          <a:xfrm>
            <a:off x="6877050" y="4797425"/>
            <a:ext cx="1582738" cy="1511300"/>
          </a:xfrm>
          <a:prstGeom prst="actionButtonHome">
            <a:avLst/>
          </a:prstGeom>
          <a:solidFill>
            <a:schemeClr val="accent1"/>
          </a:solidFill>
          <a:ln w="9525">
            <a:noFill/>
            <a:miter lim="800000"/>
            <a:headEnd/>
            <a:tailEnd/>
          </a:ln>
          <a:effectLst/>
        </p:spPr>
        <p:txBody>
          <a:bodyPr wrap="none" anchor="ctr"/>
          <a:lstStyle/>
          <a:p>
            <a:endParaRPr lang="es-CO"/>
          </a:p>
        </p:txBody>
      </p:sp>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bg>
      <p:bgPr shadeToTitle="1">
        <a:gradFill rotWithShape="0">
          <a:gsLst>
            <a:gs pos="0">
              <a:srgbClr val="E6DCAC"/>
            </a:gs>
            <a:gs pos="12000">
              <a:srgbClr val="E6D78A"/>
            </a:gs>
            <a:gs pos="30000">
              <a:srgbClr val="C7AC4C"/>
            </a:gs>
            <a:gs pos="45000">
              <a:srgbClr val="E6D78A"/>
            </a:gs>
            <a:gs pos="77000">
              <a:srgbClr val="C7AC4C"/>
            </a:gs>
            <a:gs pos="100000">
              <a:srgbClr val="E6DCAC"/>
            </a:gs>
          </a:gsLst>
          <a:path path="shape">
            <a:fillToRect l="50000" t="50000" r="50000" b="50000"/>
          </a:path>
        </a:gradFill>
        <a:effectLst/>
      </p:bgPr>
    </p:bg>
    <p:spTree>
      <p:nvGrpSpPr>
        <p:cNvPr id="1" name=""/>
        <p:cNvGrpSpPr/>
        <p:nvPr/>
      </p:nvGrpSpPr>
      <p:grpSpPr>
        <a:xfrm>
          <a:off x="0" y="0"/>
          <a:ext cx="0" cy="0"/>
          <a:chOff x="0" y="0"/>
          <a:chExt cx="0" cy="0"/>
        </a:xfrm>
      </p:grpSpPr>
      <p:sp>
        <p:nvSpPr>
          <p:cNvPr id="73731" name="Rectangle 3"/>
          <p:cNvSpPr>
            <a:spLocks noGrp="1" noChangeArrowheads="1"/>
          </p:cNvSpPr>
          <p:nvPr>
            <p:ph type="body" idx="1"/>
          </p:nvPr>
        </p:nvSpPr>
        <p:spPr>
          <a:xfrm>
            <a:off x="179512" y="692696"/>
            <a:ext cx="8568952" cy="3068960"/>
          </a:xfrm>
        </p:spPr>
        <p:txBody>
          <a:bodyPr/>
          <a:lstStyle/>
          <a:p>
            <a:pPr marL="609600" indent="-609600">
              <a:buClr>
                <a:srgbClr val="FF0000"/>
              </a:buClr>
              <a:buFontTx/>
              <a:buAutoNum type="arabicPeriod" startAt="25"/>
            </a:pPr>
            <a:r>
              <a:rPr lang="es-ES" sz="6000" b="1" dirty="0" smtClean="0"/>
              <a:t>¿Diga una desventaja de la energía nuclear?</a:t>
            </a:r>
            <a:endParaRPr lang="es-ES" sz="6000" b="1" dirty="0"/>
          </a:p>
        </p:txBody>
      </p:sp>
      <p:sp>
        <p:nvSpPr>
          <p:cNvPr id="73732" name="AutoShape 4">
            <a:hlinkClick r:id="" action="ppaction://hlinkshowjump?jump=nextslide" highlightClick="1"/>
          </p:cNvPr>
          <p:cNvSpPr>
            <a:spLocks noChangeArrowheads="1"/>
          </p:cNvSpPr>
          <p:nvPr/>
        </p:nvSpPr>
        <p:spPr bwMode="auto">
          <a:xfrm>
            <a:off x="7847013" y="5561013"/>
            <a:ext cx="1296987" cy="1296987"/>
          </a:xfrm>
          <a:prstGeom prst="actionButtonHelp">
            <a:avLst/>
          </a:prstGeom>
          <a:solidFill>
            <a:schemeClr val="accent1"/>
          </a:solidFill>
          <a:ln w="9525">
            <a:noFill/>
            <a:miter lim="800000"/>
            <a:headEnd/>
            <a:tailEnd/>
          </a:ln>
          <a:effectLst/>
        </p:spPr>
        <p:txBody>
          <a:bodyPr wrap="none" anchor="ctr"/>
          <a:lstStyle/>
          <a:p>
            <a:endParaRPr lang="es-CO"/>
          </a:p>
        </p:txBody>
      </p:sp>
    </p:spTree>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bg>
      <p:bgPr shadeToTitle="1">
        <a:gradFill rotWithShape="0">
          <a:gsLst>
            <a:gs pos="0">
              <a:srgbClr val="E6DCAC"/>
            </a:gs>
            <a:gs pos="23000">
              <a:srgbClr val="C7AC4C"/>
            </a:gs>
            <a:gs pos="55000">
              <a:srgbClr val="E6D78A"/>
            </a:gs>
            <a:gs pos="70000">
              <a:srgbClr val="C7AC4C"/>
            </a:gs>
            <a:gs pos="88000">
              <a:srgbClr val="E6D78A"/>
            </a:gs>
            <a:gs pos="100000">
              <a:srgbClr val="E6DCAC"/>
            </a:gs>
          </a:gsLst>
          <a:path path="shape">
            <a:fillToRect l="50000" t="50000" r="50000" b="50000"/>
          </a:path>
        </a:gradFill>
        <a:effectLst/>
      </p:bgPr>
    </p:bg>
    <p:spTree>
      <p:nvGrpSpPr>
        <p:cNvPr id="1" name=""/>
        <p:cNvGrpSpPr/>
        <p:nvPr/>
      </p:nvGrpSpPr>
      <p:grpSpPr>
        <a:xfrm>
          <a:off x="0" y="0"/>
          <a:ext cx="0" cy="0"/>
          <a:chOff x="0" y="0"/>
          <a:chExt cx="0" cy="0"/>
        </a:xfrm>
      </p:grpSpPr>
      <p:sp>
        <p:nvSpPr>
          <p:cNvPr id="74755" name="Rectangle 3"/>
          <p:cNvSpPr>
            <a:spLocks noGrp="1" noChangeArrowheads="1"/>
          </p:cNvSpPr>
          <p:nvPr>
            <p:ph type="body" idx="1"/>
          </p:nvPr>
        </p:nvSpPr>
        <p:spPr>
          <a:xfrm>
            <a:off x="18302" y="0"/>
            <a:ext cx="9125697" cy="3168253"/>
          </a:xfrm>
        </p:spPr>
        <p:txBody>
          <a:bodyPr/>
          <a:lstStyle/>
          <a:p>
            <a:pPr marL="742950" indent="-742950">
              <a:lnSpc>
                <a:spcPct val="90000"/>
              </a:lnSpc>
              <a:buClr>
                <a:srgbClr val="FF0000"/>
              </a:buClr>
              <a:buFont typeface="+mj-lt"/>
              <a:buAutoNum type="arabicPeriod" startAt="25"/>
            </a:pPr>
            <a:r>
              <a:rPr lang="es-CO" sz="4000" b="1" dirty="0"/>
              <a:t>No se ahorra tanto en combustibles </a:t>
            </a:r>
            <a:r>
              <a:rPr lang="es-CO" sz="4000" b="1" dirty="0" smtClean="0"/>
              <a:t>fósiles.</a:t>
            </a:r>
            <a:endParaRPr lang="es-CO" sz="4000" b="1" dirty="0"/>
          </a:p>
          <a:p>
            <a:pPr marL="800100" lvl="2" indent="0">
              <a:lnSpc>
                <a:spcPct val="90000"/>
              </a:lnSpc>
              <a:buClr>
                <a:srgbClr val="FF0000"/>
              </a:buClr>
              <a:buNone/>
            </a:pPr>
            <a:r>
              <a:rPr lang="es-CO" sz="4000" b="1" dirty="0"/>
              <a:t>Se producen desechos </a:t>
            </a:r>
            <a:r>
              <a:rPr lang="es-CO" sz="4000" b="1" dirty="0" smtClean="0"/>
              <a:t>radiactivos muy peligrosos.</a:t>
            </a:r>
            <a:endParaRPr lang="es-CO" sz="4000" b="1" dirty="0"/>
          </a:p>
          <a:p>
            <a:pPr marL="800100" lvl="2" indent="0">
              <a:lnSpc>
                <a:spcPct val="90000"/>
              </a:lnSpc>
              <a:buClr>
                <a:srgbClr val="FF0000"/>
              </a:buClr>
              <a:buNone/>
            </a:pPr>
            <a:r>
              <a:rPr lang="es-ES" sz="4000" b="1" dirty="0" smtClean="0"/>
              <a:t>Se pueden producir </a:t>
            </a:r>
            <a:r>
              <a:rPr lang="es-CO" sz="4000" b="1" dirty="0" smtClean="0"/>
              <a:t>accidentes nucleares.</a:t>
            </a:r>
            <a:endParaRPr lang="es-CO" sz="4000" b="1" dirty="0"/>
          </a:p>
          <a:p>
            <a:pPr marL="800100" lvl="2" indent="0">
              <a:lnSpc>
                <a:spcPct val="90000"/>
              </a:lnSpc>
              <a:buClr>
                <a:srgbClr val="FF0000"/>
              </a:buClr>
              <a:buNone/>
            </a:pPr>
            <a:r>
              <a:rPr lang="es-ES" sz="4000" b="1" dirty="0" smtClean="0"/>
              <a:t>La posibilidad de uso para la creación de </a:t>
            </a:r>
            <a:r>
              <a:rPr lang="es-CO" sz="4000" b="1" dirty="0" smtClean="0"/>
              <a:t>armas </a:t>
            </a:r>
            <a:r>
              <a:rPr lang="es-CO" sz="4000" b="1" dirty="0"/>
              <a:t>nucleares para la </a:t>
            </a:r>
            <a:r>
              <a:rPr lang="es-CO" sz="4000" b="1" dirty="0" smtClean="0"/>
              <a:t>guerra.</a:t>
            </a:r>
            <a:endParaRPr lang="es-CO" sz="4000" b="1" dirty="0"/>
          </a:p>
          <a:p>
            <a:pPr marL="800100" lvl="2" indent="0">
              <a:lnSpc>
                <a:spcPct val="90000"/>
              </a:lnSpc>
              <a:buClr>
                <a:srgbClr val="FF0000"/>
              </a:buClr>
              <a:buNone/>
            </a:pPr>
            <a:r>
              <a:rPr lang="es-CO" sz="4000" b="1" dirty="0" smtClean="0"/>
              <a:t>Son </a:t>
            </a:r>
            <a:r>
              <a:rPr lang="es-CO" sz="4000" b="1" dirty="0"/>
              <a:t>muy </a:t>
            </a:r>
            <a:r>
              <a:rPr lang="es-CO" sz="4000" b="1" dirty="0" smtClean="0"/>
              <a:t>costosas.</a:t>
            </a:r>
            <a:endParaRPr lang="es-CO" sz="4000" b="1" dirty="0"/>
          </a:p>
          <a:p>
            <a:pPr marL="0" indent="0">
              <a:lnSpc>
                <a:spcPct val="90000"/>
              </a:lnSpc>
              <a:buClr>
                <a:srgbClr val="FF0000"/>
              </a:buClr>
              <a:buNone/>
            </a:pPr>
            <a:r>
              <a:rPr lang="es-ES" sz="4400" b="1" dirty="0"/>
              <a:t/>
            </a:r>
            <a:br>
              <a:rPr lang="es-ES" sz="4400" b="1" dirty="0"/>
            </a:br>
            <a:r>
              <a:rPr lang="es-ES" dirty="0"/>
              <a:t/>
            </a:r>
            <a:br>
              <a:rPr lang="es-ES" dirty="0"/>
            </a:br>
            <a:endParaRPr lang="es-ES" dirty="0"/>
          </a:p>
        </p:txBody>
      </p:sp>
      <p:sp>
        <p:nvSpPr>
          <p:cNvPr id="74756" name="AutoShape 4">
            <a:hlinkClick r:id="" action="ppaction://hlinkshowjump?jump=firstslide" highlightClick="1"/>
          </p:cNvPr>
          <p:cNvSpPr>
            <a:spLocks noChangeArrowheads="1"/>
          </p:cNvSpPr>
          <p:nvPr/>
        </p:nvSpPr>
        <p:spPr bwMode="auto">
          <a:xfrm>
            <a:off x="7920038" y="5849938"/>
            <a:ext cx="1223962" cy="1008062"/>
          </a:xfrm>
          <a:prstGeom prst="actionButtonHome">
            <a:avLst/>
          </a:prstGeom>
          <a:solidFill>
            <a:schemeClr val="accent1"/>
          </a:solidFill>
          <a:ln w="9525">
            <a:noFill/>
            <a:miter lim="800000"/>
            <a:headEnd/>
            <a:tailEnd/>
          </a:ln>
          <a:effectLst/>
        </p:spPr>
        <p:txBody>
          <a:bodyPr wrap="none" anchor="ctr"/>
          <a:lstStyle/>
          <a:p>
            <a:endParaRPr lang="es-CO"/>
          </a:p>
        </p:txBody>
      </p:sp>
    </p:spTree>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bg>
      <p:bgPr shadeToTitle="1">
        <a:solidFill>
          <a:srgbClr val="FF9933"/>
        </a:solidFill>
        <a:effectLst/>
      </p:bgPr>
    </p:bg>
    <p:spTree>
      <p:nvGrpSpPr>
        <p:cNvPr id="1" name=""/>
        <p:cNvGrpSpPr/>
        <p:nvPr/>
      </p:nvGrpSpPr>
      <p:grpSpPr>
        <a:xfrm>
          <a:off x="0" y="0"/>
          <a:ext cx="0" cy="0"/>
          <a:chOff x="0" y="0"/>
          <a:chExt cx="0" cy="0"/>
        </a:xfrm>
      </p:grpSpPr>
      <p:sp>
        <p:nvSpPr>
          <p:cNvPr id="75779" name="Rectangle 3"/>
          <p:cNvSpPr>
            <a:spLocks noGrp="1" noChangeArrowheads="1"/>
          </p:cNvSpPr>
          <p:nvPr>
            <p:ph type="body" idx="1"/>
          </p:nvPr>
        </p:nvSpPr>
        <p:spPr>
          <a:xfrm>
            <a:off x="0" y="548680"/>
            <a:ext cx="9144000" cy="3068960"/>
          </a:xfrm>
        </p:spPr>
        <p:txBody>
          <a:bodyPr/>
          <a:lstStyle/>
          <a:p>
            <a:pPr marL="1143000" indent="-1143000">
              <a:buClr>
                <a:srgbClr val="FF0000"/>
              </a:buClr>
              <a:buFont typeface="+mj-lt"/>
              <a:buAutoNum type="arabicPeriod" startAt="26"/>
            </a:pPr>
            <a:r>
              <a:rPr lang="es-ES" sz="6000" b="1" dirty="0"/>
              <a:t> </a:t>
            </a:r>
            <a:r>
              <a:rPr lang="es-ES" sz="6000" b="1" dirty="0" smtClean="0"/>
              <a:t>Diga </a:t>
            </a:r>
            <a:r>
              <a:rPr lang="es-ES" sz="6000" b="1" dirty="0"/>
              <a:t>una desventaja de la energía </a:t>
            </a:r>
            <a:r>
              <a:rPr lang="es-ES" sz="6000" b="1" dirty="0" smtClean="0"/>
              <a:t> eólica.</a:t>
            </a:r>
            <a:endParaRPr lang="es-ES" sz="6000" b="1" dirty="0"/>
          </a:p>
          <a:p>
            <a:pPr marL="609600" indent="-609600">
              <a:buClr>
                <a:srgbClr val="FF0000"/>
              </a:buClr>
              <a:buFontTx/>
              <a:buAutoNum type="arabicPeriod" startAt="26"/>
            </a:pPr>
            <a:endParaRPr lang="es-ES" sz="6000" b="1" dirty="0"/>
          </a:p>
        </p:txBody>
      </p:sp>
      <p:sp>
        <p:nvSpPr>
          <p:cNvPr id="75780" name="AutoShape 4">
            <a:hlinkClick r:id="" action="ppaction://hlinkshowjump?jump=nextslide" highlightClick="1"/>
          </p:cNvPr>
          <p:cNvSpPr>
            <a:spLocks noChangeArrowheads="1"/>
          </p:cNvSpPr>
          <p:nvPr/>
        </p:nvSpPr>
        <p:spPr bwMode="auto">
          <a:xfrm>
            <a:off x="7847013" y="5561013"/>
            <a:ext cx="1296987" cy="1296987"/>
          </a:xfrm>
          <a:prstGeom prst="actionButtonHelp">
            <a:avLst/>
          </a:prstGeom>
          <a:solidFill>
            <a:schemeClr val="accent1"/>
          </a:solidFill>
          <a:ln w="9525">
            <a:noFill/>
            <a:miter lim="800000"/>
            <a:headEnd/>
            <a:tailEnd/>
          </a:ln>
          <a:effectLst/>
        </p:spPr>
        <p:txBody>
          <a:bodyPr wrap="none" anchor="ctr"/>
          <a:lstStyle/>
          <a:p>
            <a:endParaRPr lang="es-CO"/>
          </a:p>
        </p:txBody>
      </p:sp>
    </p:spTree>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bg>
      <p:bgPr shadeToTitle="1">
        <a:solidFill>
          <a:srgbClr val="FF9933"/>
        </a:solidFill>
        <a:effectLst/>
      </p:bgPr>
    </p:bg>
    <p:spTree>
      <p:nvGrpSpPr>
        <p:cNvPr id="1" name=""/>
        <p:cNvGrpSpPr/>
        <p:nvPr/>
      </p:nvGrpSpPr>
      <p:grpSpPr>
        <a:xfrm>
          <a:off x="0" y="0"/>
          <a:ext cx="0" cy="0"/>
          <a:chOff x="0" y="0"/>
          <a:chExt cx="0" cy="0"/>
        </a:xfrm>
      </p:grpSpPr>
      <p:sp>
        <p:nvSpPr>
          <p:cNvPr id="76803" name="Rectangle 3"/>
          <p:cNvSpPr>
            <a:spLocks noGrp="1" noChangeArrowheads="1"/>
          </p:cNvSpPr>
          <p:nvPr>
            <p:ph type="body" idx="1"/>
          </p:nvPr>
        </p:nvSpPr>
        <p:spPr>
          <a:xfrm>
            <a:off x="396032" y="332656"/>
            <a:ext cx="8568456" cy="2088232"/>
          </a:xfrm>
        </p:spPr>
        <p:txBody>
          <a:bodyPr/>
          <a:lstStyle/>
          <a:p>
            <a:pPr marL="742950" indent="-742950">
              <a:buClr>
                <a:srgbClr val="FF0000"/>
              </a:buClr>
              <a:buFont typeface="+mj-lt"/>
              <a:buAutoNum type="arabicPeriod" startAt="26"/>
            </a:pPr>
            <a:r>
              <a:rPr lang="es-ES" sz="4000" dirty="0" smtClean="0"/>
              <a:t>La dependencia de </a:t>
            </a:r>
            <a:r>
              <a:rPr lang="es-CO" sz="4000" dirty="0"/>
              <a:t>del </a:t>
            </a:r>
            <a:r>
              <a:rPr lang="es-CO" sz="4000" dirty="0" smtClean="0"/>
              <a:t>clima.</a:t>
            </a:r>
          </a:p>
          <a:p>
            <a:pPr marL="800100" lvl="2" indent="0">
              <a:buClr>
                <a:srgbClr val="FF0000"/>
              </a:buClr>
              <a:buNone/>
            </a:pPr>
            <a:r>
              <a:rPr lang="es-CO" sz="4000" dirty="0" smtClean="0"/>
              <a:t>Requiere de extensiones </a:t>
            </a:r>
            <a:r>
              <a:rPr lang="es-CO" sz="4000" dirty="0"/>
              <a:t>de tierra </a:t>
            </a:r>
            <a:r>
              <a:rPr lang="es-CO" sz="4000" dirty="0" smtClean="0"/>
              <a:t>enormes.</a:t>
            </a:r>
          </a:p>
          <a:p>
            <a:pPr marL="800100" lvl="2" indent="0">
              <a:buClr>
                <a:srgbClr val="FF0000"/>
              </a:buClr>
              <a:buNone/>
            </a:pPr>
            <a:r>
              <a:rPr lang="es-CO" sz="4000" dirty="0" smtClean="0"/>
              <a:t>Produce </a:t>
            </a:r>
            <a:r>
              <a:rPr lang="es-CO" sz="4000" dirty="0"/>
              <a:t>r</a:t>
            </a:r>
            <a:r>
              <a:rPr lang="es-CO" sz="4000" dirty="0" smtClean="0"/>
              <a:t>uidos molestos.</a:t>
            </a:r>
          </a:p>
          <a:p>
            <a:pPr marL="800100" lvl="2" indent="0">
              <a:buClr>
                <a:srgbClr val="FF0000"/>
              </a:buClr>
              <a:buNone/>
            </a:pPr>
            <a:r>
              <a:rPr lang="es-CO" sz="4000" dirty="0"/>
              <a:t>No puede </a:t>
            </a:r>
            <a:r>
              <a:rPr lang="es-CO" sz="4000" dirty="0" smtClean="0"/>
              <a:t>recolectarse.</a:t>
            </a:r>
            <a:endParaRPr lang="es-CO" sz="4000" dirty="0"/>
          </a:p>
          <a:p>
            <a:pPr marL="800100" lvl="2" indent="0">
              <a:buClr>
                <a:srgbClr val="FF0000"/>
              </a:buClr>
              <a:buNone/>
            </a:pPr>
            <a:r>
              <a:rPr lang="es-CO" sz="4000" dirty="0"/>
              <a:t>Alto coste de instalación y </a:t>
            </a:r>
            <a:r>
              <a:rPr lang="es-CO" sz="4000" dirty="0" smtClean="0"/>
              <a:t>mantenimiento.</a:t>
            </a:r>
          </a:p>
          <a:p>
            <a:pPr marL="800100" lvl="2" indent="0">
              <a:buClr>
                <a:srgbClr val="FF0000"/>
              </a:buClr>
              <a:buNone/>
            </a:pPr>
            <a:r>
              <a:rPr lang="es-CO" sz="4000" dirty="0" smtClean="0"/>
              <a:t>Puede producir muerte en aves</a:t>
            </a:r>
          </a:p>
          <a:p>
            <a:pPr marL="800100" lvl="2" indent="0">
              <a:buClr>
                <a:srgbClr val="FF0000"/>
              </a:buClr>
              <a:buNone/>
            </a:pPr>
            <a:r>
              <a:rPr lang="es-CO" sz="4000" dirty="0" smtClean="0"/>
              <a:t>en sus aspas.</a:t>
            </a:r>
            <a:endParaRPr lang="es-CO" sz="4000" dirty="0"/>
          </a:p>
          <a:p>
            <a:pPr>
              <a:buClr>
                <a:srgbClr val="FF0000"/>
              </a:buClr>
            </a:pPr>
            <a:endParaRPr lang="es-ES" sz="4000" dirty="0"/>
          </a:p>
        </p:txBody>
      </p:sp>
      <p:sp>
        <p:nvSpPr>
          <p:cNvPr id="76804" name="AutoShape 4">
            <a:hlinkClick r:id="" action="ppaction://hlinkshowjump?jump=firstslide" highlightClick="1"/>
          </p:cNvPr>
          <p:cNvSpPr>
            <a:spLocks noChangeArrowheads="1"/>
          </p:cNvSpPr>
          <p:nvPr/>
        </p:nvSpPr>
        <p:spPr bwMode="auto">
          <a:xfrm>
            <a:off x="8207201" y="5791271"/>
            <a:ext cx="936799" cy="1052736"/>
          </a:xfrm>
          <a:prstGeom prst="actionButtonHome">
            <a:avLst/>
          </a:prstGeom>
          <a:solidFill>
            <a:schemeClr val="accent1"/>
          </a:solidFill>
          <a:ln w="9525">
            <a:noFill/>
            <a:miter lim="800000"/>
            <a:headEnd/>
            <a:tailEnd/>
          </a:ln>
          <a:effectLst/>
        </p:spPr>
        <p:txBody>
          <a:bodyPr wrap="none" anchor="ctr"/>
          <a:lstStyle/>
          <a:p>
            <a:endParaRPr lang="es-CO"/>
          </a:p>
        </p:txBody>
      </p:sp>
    </p:spTree>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bg>
      <p:bgPr shadeToTitle="1">
        <a:gradFill flip="none" rotWithShape="1">
          <a:gsLst>
            <a:gs pos="0">
              <a:schemeClr val="accent3">
                <a:lumMod val="40000"/>
                <a:lumOff val="60000"/>
              </a:schemeClr>
            </a:gs>
            <a:gs pos="46000">
              <a:schemeClr val="accent3">
                <a:lumMod val="95000"/>
                <a:lumOff val="5000"/>
              </a:schemeClr>
            </a:gs>
            <a:gs pos="100000">
              <a:schemeClr val="accent3">
                <a:lumMod val="60000"/>
              </a:schemeClr>
            </a:gs>
          </a:gsLst>
          <a:path path="circle">
            <a:fillToRect l="50000" t="130000" r="50000" b="-30000"/>
          </a:path>
          <a:tileRect/>
        </a:gradFill>
        <a:effectLst/>
      </p:bgPr>
    </p:bg>
    <p:spTree>
      <p:nvGrpSpPr>
        <p:cNvPr id="1" name=""/>
        <p:cNvGrpSpPr/>
        <p:nvPr/>
      </p:nvGrpSpPr>
      <p:grpSpPr>
        <a:xfrm>
          <a:off x="0" y="0"/>
          <a:ext cx="0" cy="0"/>
          <a:chOff x="0" y="0"/>
          <a:chExt cx="0" cy="0"/>
        </a:xfrm>
      </p:grpSpPr>
      <p:sp>
        <p:nvSpPr>
          <p:cNvPr id="77827" name="Rectangle 3"/>
          <p:cNvSpPr>
            <a:spLocks noGrp="1" noChangeArrowheads="1"/>
          </p:cNvSpPr>
          <p:nvPr>
            <p:ph type="body" idx="1"/>
          </p:nvPr>
        </p:nvSpPr>
        <p:spPr>
          <a:xfrm>
            <a:off x="420686" y="1196752"/>
            <a:ext cx="8615809" cy="2952328"/>
          </a:xfrm>
        </p:spPr>
        <p:txBody>
          <a:bodyPr/>
          <a:lstStyle/>
          <a:p>
            <a:pPr marL="1143000" indent="-1143000">
              <a:buClr>
                <a:srgbClr val="FF0000"/>
              </a:buClr>
              <a:buFont typeface="+mj-lt"/>
              <a:buAutoNum type="arabicPeriod" startAt="27"/>
            </a:pPr>
            <a:r>
              <a:rPr lang="es-ES" sz="6000" b="1" dirty="0"/>
              <a:t>Diga una desventaja de la energía  solar fotovoltaica?</a:t>
            </a:r>
          </a:p>
          <a:p>
            <a:pPr marL="0" indent="0">
              <a:buClr>
                <a:srgbClr val="FF0000"/>
              </a:buClr>
              <a:buNone/>
            </a:pPr>
            <a:endParaRPr lang="es-ES" sz="6000" b="1" dirty="0"/>
          </a:p>
        </p:txBody>
      </p:sp>
      <p:sp>
        <p:nvSpPr>
          <p:cNvPr id="77828" name="AutoShape 4">
            <a:hlinkClick r:id="" action="ppaction://hlinkshowjump?jump=nextslide" highlightClick="1"/>
          </p:cNvPr>
          <p:cNvSpPr>
            <a:spLocks noChangeArrowheads="1"/>
          </p:cNvSpPr>
          <p:nvPr/>
        </p:nvSpPr>
        <p:spPr bwMode="auto">
          <a:xfrm>
            <a:off x="7775575" y="5632450"/>
            <a:ext cx="1368425" cy="1225550"/>
          </a:xfrm>
          <a:prstGeom prst="actionButtonHelp">
            <a:avLst/>
          </a:prstGeom>
          <a:solidFill>
            <a:schemeClr val="accent1"/>
          </a:solidFill>
          <a:ln w="9525">
            <a:noFill/>
            <a:miter lim="800000"/>
            <a:headEnd/>
            <a:tailEnd/>
          </a:ln>
          <a:effectLst/>
        </p:spPr>
        <p:txBody>
          <a:bodyPr wrap="none" anchor="ctr"/>
          <a:lstStyle/>
          <a:p>
            <a:endParaRPr lang="es-CO"/>
          </a:p>
        </p:txBody>
      </p:sp>
    </p:spTree>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bg>
      <p:bgPr shadeToTitle="1">
        <a:gradFill flip="none" rotWithShape="1">
          <a:gsLst>
            <a:gs pos="0">
              <a:schemeClr val="accent3">
                <a:lumMod val="40000"/>
                <a:lumOff val="60000"/>
              </a:schemeClr>
            </a:gs>
            <a:gs pos="46000">
              <a:schemeClr val="accent3">
                <a:lumMod val="95000"/>
                <a:lumOff val="5000"/>
              </a:schemeClr>
            </a:gs>
            <a:gs pos="100000">
              <a:schemeClr val="accent3">
                <a:lumMod val="60000"/>
              </a:schemeClr>
            </a:gs>
          </a:gsLst>
          <a:path path="circle">
            <a:fillToRect l="50000" t="130000" r="50000" b="-30000"/>
          </a:path>
          <a:tileRect/>
        </a:gradFill>
        <a:effectLst/>
      </p:bgPr>
    </p:bg>
    <p:spTree>
      <p:nvGrpSpPr>
        <p:cNvPr id="1" name=""/>
        <p:cNvGrpSpPr/>
        <p:nvPr/>
      </p:nvGrpSpPr>
      <p:grpSpPr>
        <a:xfrm>
          <a:off x="0" y="0"/>
          <a:ext cx="0" cy="0"/>
          <a:chOff x="0" y="0"/>
          <a:chExt cx="0" cy="0"/>
        </a:xfrm>
      </p:grpSpPr>
      <p:sp>
        <p:nvSpPr>
          <p:cNvPr id="78851" name="Rectangle 3"/>
          <p:cNvSpPr>
            <a:spLocks noGrp="1" noChangeArrowheads="1"/>
          </p:cNvSpPr>
          <p:nvPr>
            <p:ph type="body" idx="1"/>
          </p:nvPr>
        </p:nvSpPr>
        <p:spPr>
          <a:xfrm>
            <a:off x="107504" y="548680"/>
            <a:ext cx="9144000" cy="2981325"/>
          </a:xfrm>
        </p:spPr>
        <p:txBody>
          <a:bodyPr/>
          <a:lstStyle/>
          <a:p>
            <a:pPr marL="742950" indent="-742950">
              <a:buClr>
                <a:srgbClr val="FF0000"/>
              </a:buClr>
              <a:buFont typeface="+mj-lt"/>
              <a:buAutoNum type="arabicPeriod" startAt="27"/>
            </a:pPr>
            <a:r>
              <a:rPr lang="es-CO" sz="4000" dirty="0" smtClean="0"/>
              <a:t>Altos </a:t>
            </a:r>
            <a:r>
              <a:rPr lang="es-CO" sz="4000" dirty="0"/>
              <a:t>costos de </a:t>
            </a:r>
            <a:r>
              <a:rPr lang="es-CO" sz="4000" dirty="0" smtClean="0"/>
              <a:t>instalación inicial</a:t>
            </a:r>
            <a:r>
              <a:rPr lang="es-CO" sz="4000" dirty="0"/>
              <a:t>.</a:t>
            </a:r>
          </a:p>
          <a:p>
            <a:pPr marL="800100" lvl="2" indent="0">
              <a:buClr>
                <a:srgbClr val="FF0000"/>
              </a:buClr>
              <a:buNone/>
            </a:pPr>
            <a:r>
              <a:rPr lang="es-CO" sz="4000" dirty="0"/>
              <a:t>R</a:t>
            </a:r>
            <a:r>
              <a:rPr lang="es-CO" sz="4000" dirty="0" smtClean="0"/>
              <a:t>equieren </a:t>
            </a:r>
            <a:r>
              <a:rPr lang="es-CO" sz="4000" dirty="0"/>
              <a:t>grandes extensiones de </a:t>
            </a:r>
            <a:r>
              <a:rPr lang="es-CO" sz="4000" dirty="0" smtClean="0"/>
              <a:t>tierra para </a:t>
            </a:r>
            <a:r>
              <a:rPr lang="es-CO" sz="4000" dirty="0"/>
              <a:t>recolectar energía solar a gran </a:t>
            </a:r>
            <a:r>
              <a:rPr lang="es-CO" sz="4000" dirty="0" smtClean="0"/>
              <a:t>escala.</a:t>
            </a:r>
            <a:endParaRPr lang="es-CO" sz="4000" dirty="0"/>
          </a:p>
          <a:p>
            <a:pPr marL="800100" lvl="2" indent="0">
              <a:buClr>
                <a:srgbClr val="FF0000"/>
              </a:buClr>
              <a:buNone/>
            </a:pPr>
            <a:r>
              <a:rPr lang="es-CO" sz="4000" dirty="0"/>
              <a:t>En </a:t>
            </a:r>
            <a:r>
              <a:rPr lang="es-CO" sz="4000" dirty="0" smtClean="0"/>
              <a:t>la </a:t>
            </a:r>
            <a:r>
              <a:rPr lang="es-CO" sz="4000" dirty="0"/>
              <a:t>tecnología </a:t>
            </a:r>
            <a:r>
              <a:rPr lang="es-CO" sz="4000" dirty="0" smtClean="0"/>
              <a:t>actual falta </a:t>
            </a:r>
            <a:r>
              <a:rPr lang="es-CO" sz="4000" dirty="0"/>
              <a:t>de elementos almacenadores de energía económicos y fiables</a:t>
            </a:r>
            <a:r>
              <a:rPr lang="es-CO" sz="4000" dirty="0" smtClean="0"/>
              <a:t>.</a:t>
            </a:r>
          </a:p>
          <a:p>
            <a:pPr marL="800100" lvl="2" indent="0">
              <a:buClr>
                <a:srgbClr val="FF0000"/>
              </a:buClr>
              <a:buNone/>
            </a:pPr>
            <a:r>
              <a:rPr lang="es-CO" sz="4000" dirty="0"/>
              <a:t>Inestabilidad de radiación </a:t>
            </a:r>
            <a:r>
              <a:rPr lang="es-CO" sz="4000" dirty="0" smtClean="0"/>
              <a:t>solar.</a:t>
            </a:r>
            <a:endParaRPr lang="es-CO" sz="4000" dirty="0"/>
          </a:p>
          <a:p>
            <a:pPr>
              <a:buClr>
                <a:srgbClr val="FF0000"/>
              </a:buClr>
            </a:pPr>
            <a:endParaRPr lang="es-ES" sz="5400" b="1" dirty="0"/>
          </a:p>
        </p:txBody>
      </p:sp>
      <p:sp>
        <p:nvSpPr>
          <p:cNvPr id="78852" name="AutoShape 4">
            <a:hlinkClick r:id="" action="ppaction://hlinkshowjump?jump=firstslide" highlightClick="1"/>
          </p:cNvPr>
          <p:cNvSpPr>
            <a:spLocks noChangeArrowheads="1"/>
          </p:cNvSpPr>
          <p:nvPr/>
        </p:nvSpPr>
        <p:spPr bwMode="auto">
          <a:xfrm>
            <a:off x="8101013" y="5815013"/>
            <a:ext cx="1042987" cy="1042987"/>
          </a:xfrm>
          <a:prstGeom prst="actionButtonHome">
            <a:avLst/>
          </a:prstGeom>
          <a:solidFill>
            <a:schemeClr val="accent1"/>
          </a:solidFill>
          <a:ln w="9525">
            <a:noFill/>
            <a:miter lim="800000"/>
            <a:headEnd/>
            <a:tailEnd/>
          </a:ln>
          <a:effectLst/>
        </p:spPr>
        <p:txBody>
          <a:bodyPr wrap="none" anchor="ctr"/>
          <a:lstStyle/>
          <a:p>
            <a:endParaRPr lang="es-CO"/>
          </a:p>
        </p:txBody>
      </p:sp>
    </p:spTree>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bg>
      <p:bgPr shadeToTitle="1">
        <a:gradFill flip="none" rotWithShape="1">
          <a:gsLst>
            <a:gs pos="0">
              <a:schemeClr val="accent2">
                <a:lumMod val="0"/>
                <a:lumOff val="100000"/>
              </a:schemeClr>
            </a:gs>
            <a:gs pos="35000">
              <a:schemeClr val="accent2">
                <a:lumMod val="0"/>
                <a:lumOff val="100000"/>
              </a:schemeClr>
            </a:gs>
            <a:gs pos="100000">
              <a:schemeClr val="accent2">
                <a:lumMod val="100000"/>
              </a:schemeClr>
            </a:gs>
          </a:gsLst>
          <a:path path="circle">
            <a:fillToRect l="50000" t="-80000" r="50000" b="180000"/>
          </a:path>
          <a:tileRect/>
        </a:gradFill>
        <a:effectLst/>
      </p:bgPr>
    </p:bg>
    <p:spTree>
      <p:nvGrpSpPr>
        <p:cNvPr id="1" name=""/>
        <p:cNvGrpSpPr/>
        <p:nvPr/>
      </p:nvGrpSpPr>
      <p:grpSpPr>
        <a:xfrm>
          <a:off x="0" y="0"/>
          <a:ext cx="0" cy="0"/>
          <a:chOff x="0" y="0"/>
          <a:chExt cx="0" cy="0"/>
        </a:xfrm>
      </p:grpSpPr>
      <p:sp>
        <p:nvSpPr>
          <p:cNvPr id="79875" name="Rectangle 3"/>
          <p:cNvSpPr>
            <a:spLocks noGrp="1" noChangeArrowheads="1"/>
          </p:cNvSpPr>
          <p:nvPr>
            <p:ph type="body" idx="1"/>
          </p:nvPr>
        </p:nvSpPr>
        <p:spPr>
          <a:xfrm>
            <a:off x="107504" y="2204865"/>
            <a:ext cx="9036496" cy="2592288"/>
          </a:xfrm>
        </p:spPr>
        <p:txBody>
          <a:bodyPr/>
          <a:lstStyle/>
          <a:p>
            <a:pPr marL="609600" indent="-609600">
              <a:lnSpc>
                <a:spcPct val="90000"/>
              </a:lnSpc>
              <a:buClr>
                <a:srgbClr val="FF0000"/>
              </a:buClr>
              <a:buFontTx/>
              <a:buAutoNum type="arabicPeriod" startAt="28"/>
            </a:pPr>
            <a:r>
              <a:rPr lang="es-ES" sz="6000" b="1" dirty="0"/>
              <a:t>Diga una desventaja de la </a:t>
            </a:r>
            <a:r>
              <a:rPr lang="es-ES" sz="6000" b="1" dirty="0" smtClean="0"/>
              <a:t>central de energía  de biomasa?</a:t>
            </a:r>
            <a:endParaRPr lang="es-ES" sz="6000" b="1" dirty="0"/>
          </a:p>
          <a:p>
            <a:pPr marL="609600" indent="-609600">
              <a:lnSpc>
                <a:spcPct val="90000"/>
              </a:lnSpc>
              <a:buClr>
                <a:srgbClr val="FF0000"/>
              </a:buClr>
              <a:buFontTx/>
              <a:buAutoNum type="arabicPeriod" startAt="28"/>
            </a:pPr>
            <a:endParaRPr lang="es-ES" sz="6000" b="1" dirty="0">
              <a:solidFill>
                <a:schemeClr val="bg1"/>
              </a:solidFill>
            </a:endParaRPr>
          </a:p>
        </p:txBody>
      </p:sp>
      <p:sp>
        <p:nvSpPr>
          <p:cNvPr id="79877" name="AutoShape 5">
            <a:hlinkClick r:id="" action="ppaction://hlinkshowjump?jump=nextslide" highlightClick="1"/>
          </p:cNvPr>
          <p:cNvSpPr>
            <a:spLocks noChangeArrowheads="1"/>
          </p:cNvSpPr>
          <p:nvPr/>
        </p:nvSpPr>
        <p:spPr bwMode="auto">
          <a:xfrm>
            <a:off x="7847013" y="5489575"/>
            <a:ext cx="1296987" cy="1368425"/>
          </a:xfrm>
          <a:prstGeom prst="actionButtonHelp">
            <a:avLst/>
          </a:prstGeom>
          <a:solidFill>
            <a:schemeClr val="accent1"/>
          </a:solidFill>
          <a:ln w="9525">
            <a:noFill/>
            <a:miter lim="800000"/>
            <a:headEnd/>
            <a:tailEnd/>
          </a:ln>
          <a:effectLst/>
        </p:spPr>
        <p:txBody>
          <a:bodyPr wrap="none" anchor="ctr"/>
          <a:lstStyle/>
          <a:p>
            <a:endParaRPr lang="es-CO"/>
          </a:p>
        </p:txBody>
      </p:sp>
    </p:spTree>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bg>
      <p:bgPr shadeToTitle="1">
        <a:gradFill flip="none" rotWithShape="1">
          <a:gsLst>
            <a:gs pos="0">
              <a:schemeClr val="accent2">
                <a:lumMod val="5000"/>
                <a:lumOff val="95000"/>
              </a:schemeClr>
            </a:gs>
            <a:gs pos="74000">
              <a:schemeClr val="accent2">
                <a:lumMod val="45000"/>
                <a:lumOff val="55000"/>
              </a:schemeClr>
            </a:gs>
            <a:gs pos="83000">
              <a:schemeClr val="accent2">
                <a:lumMod val="45000"/>
                <a:lumOff val="55000"/>
              </a:schemeClr>
            </a:gs>
            <a:gs pos="100000">
              <a:schemeClr val="accent2">
                <a:lumMod val="30000"/>
                <a:lumOff val="70000"/>
              </a:schemeClr>
            </a:gs>
          </a:gsLst>
          <a:lin ang="5400000" scaled="1"/>
          <a:tileRect/>
        </a:gradFill>
        <a:effectLst/>
      </p:bgPr>
    </p:bg>
    <p:spTree>
      <p:nvGrpSpPr>
        <p:cNvPr id="1" name=""/>
        <p:cNvGrpSpPr/>
        <p:nvPr/>
      </p:nvGrpSpPr>
      <p:grpSpPr>
        <a:xfrm>
          <a:off x="0" y="0"/>
          <a:ext cx="0" cy="0"/>
          <a:chOff x="0" y="0"/>
          <a:chExt cx="0" cy="0"/>
        </a:xfrm>
      </p:grpSpPr>
      <p:sp>
        <p:nvSpPr>
          <p:cNvPr id="80899" name="Rectangle 3"/>
          <p:cNvSpPr>
            <a:spLocks noGrp="1" noChangeArrowheads="1"/>
          </p:cNvSpPr>
          <p:nvPr>
            <p:ph type="body" idx="1"/>
          </p:nvPr>
        </p:nvSpPr>
        <p:spPr>
          <a:xfrm>
            <a:off x="0" y="0"/>
            <a:ext cx="9144000" cy="6858000"/>
          </a:xfrm>
          <a:solidFill>
            <a:srgbClr val="6666FF"/>
          </a:solidFill>
        </p:spPr>
        <p:txBody>
          <a:bodyPr/>
          <a:lstStyle/>
          <a:p>
            <a:pPr marL="514350" indent="-514350">
              <a:buClr>
                <a:srgbClr val="FF0000"/>
              </a:buClr>
              <a:buFont typeface="+mj-lt"/>
              <a:buAutoNum type="arabicPeriod" startAt="28"/>
            </a:pPr>
            <a:r>
              <a:rPr lang="es-CO" sz="3600" dirty="0" smtClean="0"/>
              <a:t>Requiere de grandes espacios de almacenamiento debido a su menor </a:t>
            </a:r>
            <a:r>
              <a:rPr lang="es-CO" sz="3600" dirty="0"/>
              <a:t>densidad energética.</a:t>
            </a:r>
          </a:p>
          <a:p>
            <a:pPr marL="400050" lvl="1" indent="0">
              <a:buClr>
                <a:srgbClr val="FF0000"/>
              </a:buClr>
              <a:buNone/>
            </a:pPr>
            <a:r>
              <a:rPr lang="es-CO" sz="3600" dirty="0" smtClean="0"/>
              <a:t>Sus rendimientos</a:t>
            </a:r>
            <a:r>
              <a:rPr lang="es-CO" sz="3600" b="1" dirty="0"/>
              <a:t> </a:t>
            </a:r>
            <a:r>
              <a:rPr lang="es-CO" sz="3600" dirty="0" smtClean="0"/>
              <a:t> </a:t>
            </a:r>
            <a:r>
              <a:rPr lang="es-CO" sz="3600" dirty="0"/>
              <a:t>son algo inferiores a los de </a:t>
            </a:r>
            <a:r>
              <a:rPr lang="es-CO" sz="3600" dirty="0" smtClean="0"/>
              <a:t> una que usa </a:t>
            </a:r>
            <a:r>
              <a:rPr lang="es-CO" sz="3600" dirty="0"/>
              <a:t>combustible fósil </a:t>
            </a:r>
            <a:r>
              <a:rPr lang="es-CO" sz="3600" dirty="0" smtClean="0"/>
              <a:t>.</a:t>
            </a:r>
          </a:p>
          <a:p>
            <a:pPr marL="400050" lvl="1" indent="0">
              <a:buClr>
                <a:srgbClr val="FF0000"/>
              </a:buClr>
              <a:buNone/>
            </a:pPr>
            <a:r>
              <a:rPr lang="es-CO" sz="3600" dirty="0" smtClean="0"/>
              <a:t>El </a:t>
            </a:r>
            <a:r>
              <a:rPr lang="es-CO" sz="3600" dirty="0"/>
              <a:t>mal uso de la biomasa puede promover la deforestación de los bosques y la destrucción de los hábitats naturales.</a:t>
            </a:r>
            <a:br>
              <a:rPr lang="es-CO" sz="3600" dirty="0"/>
            </a:br>
            <a:r>
              <a:rPr lang="es-CO" sz="3600" dirty="0" smtClean="0"/>
              <a:t>Existen </a:t>
            </a:r>
            <a:r>
              <a:rPr lang="es-CO" sz="3600" dirty="0"/>
              <a:t>dificultades para </a:t>
            </a:r>
            <a:r>
              <a:rPr lang="es-CO" sz="3600" dirty="0" smtClean="0"/>
              <a:t>el </a:t>
            </a:r>
            <a:r>
              <a:rPr lang="es-CO" sz="3600" dirty="0"/>
              <a:t>transporte y almacenamiento de la biomasa</a:t>
            </a:r>
            <a:r>
              <a:rPr lang="es-CO" sz="3600" b="1" dirty="0"/>
              <a:t> </a:t>
            </a:r>
            <a:r>
              <a:rPr lang="es-CO" sz="3600" dirty="0"/>
              <a:t>sólida.</a:t>
            </a:r>
            <a:br>
              <a:rPr lang="es-CO" sz="3600" dirty="0"/>
            </a:br>
            <a:r>
              <a:rPr lang="es-CO" sz="3600" dirty="0" smtClean="0"/>
              <a:t>Podría </a:t>
            </a:r>
            <a:r>
              <a:rPr lang="es-CO" sz="3600" dirty="0"/>
              <a:t>contribuir al</a:t>
            </a:r>
            <a:r>
              <a:rPr lang="es-CO" sz="3600" dirty="0">
                <a:hlinkClick r:id="rId2" tooltip="calentamiento global"/>
              </a:rPr>
              <a:t> </a:t>
            </a:r>
            <a:r>
              <a:rPr lang="es-CO" sz="3600" dirty="0" smtClean="0"/>
              <a:t>calentamiento global.</a:t>
            </a:r>
            <a:endParaRPr lang="es-CO" sz="3600" dirty="0"/>
          </a:p>
        </p:txBody>
      </p:sp>
      <p:sp>
        <p:nvSpPr>
          <p:cNvPr id="80900" name="AutoShape 4">
            <a:hlinkClick r:id="" action="ppaction://hlinkshowjump?jump=firstslide" highlightClick="1"/>
          </p:cNvPr>
          <p:cNvSpPr>
            <a:spLocks noChangeArrowheads="1"/>
          </p:cNvSpPr>
          <p:nvPr/>
        </p:nvSpPr>
        <p:spPr bwMode="auto">
          <a:xfrm>
            <a:off x="8100392" y="6237312"/>
            <a:ext cx="1043608" cy="620688"/>
          </a:xfrm>
          <a:prstGeom prst="actionButtonHome">
            <a:avLst/>
          </a:prstGeom>
          <a:solidFill>
            <a:schemeClr val="accent1"/>
          </a:solidFill>
          <a:ln w="9525">
            <a:noFill/>
            <a:miter lim="800000"/>
            <a:headEnd/>
            <a:tailEnd/>
          </a:ln>
          <a:effectLst/>
        </p:spPr>
        <p:txBody>
          <a:bodyPr wrap="none" anchor="ctr"/>
          <a:lstStyle/>
          <a:p>
            <a:endParaRPr lang="es-CO"/>
          </a:p>
        </p:txBody>
      </p:sp>
    </p:spTree>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1">
                <a:lumMod val="67000"/>
              </a:schemeClr>
            </a:gs>
            <a:gs pos="48000">
              <a:schemeClr val="accent1">
                <a:lumMod val="97000"/>
                <a:lumOff val="3000"/>
              </a:schemeClr>
            </a:gs>
            <a:gs pos="100000">
              <a:schemeClr val="accent1">
                <a:lumMod val="60000"/>
                <a:lumOff val="40000"/>
              </a:schemeClr>
            </a:gs>
          </a:gsLst>
          <a:lin ang="16200000" scaled="1"/>
          <a:tileRect/>
        </a:gradFill>
        <a:effectLst/>
      </p:bgPr>
    </p:bg>
    <p:spTree>
      <p:nvGrpSpPr>
        <p:cNvPr id="1" name=""/>
        <p:cNvGrpSpPr/>
        <p:nvPr/>
      </p:nvGrpSpPr>
      <p:grpSpPr>
        <a:xfrm>
          <a:off x="0" y="0"/>
          <a:ext cx="0" cy="0"/>
          <a:chOff x="0" y="0"/>
          <a:chExt cx="0" cy="0"/>
        </a:xfrm>
      </p:grpSpPr>
      <p:sp>
        <p:nvSpPr>
          <p:cNvPr id="2" name="Título 1"/>
          <p:cNvSpPr>
            <a:spLocks noGrp="1"/>
          </p:cNvSpPr>
          <p:nvPr>
            <p:ph type="ctrTitle"/>
          </p:nvPr>
        </p:nvSpPr>
        <p:spPr>
          <a:xfrm>
            <a:off x="287016" y="2420888"/>
            <a:ext cx="8856984" cy="1167125"/>
          </a:xfrm>
        </p:spPr>
        <p:txBody>
          <a:bodyPr/>
          <a:lstStyle/>
          <a:p>
            <a:pPr marL="742950" indent="-742950" algn="l">
              <a:buClr>
                <a:srgbClr val="FF0000"/>
              </a:buClr>
              <a:buFont typeface="+mj-lt"/>
              <a:buAutoNum type="arabicPeriod" startAt="29"/>
            </a:pPr>
            <a:r>
              <a:rPr lang="es-CO" sz="4800" dirty="0" smtClean="0"/>
              <a:t>Diga una desventaja de la energía nuclear</a:t>
            </a:r>
            <a:endParaRPr lang="es-CO" sz="4800" dirty="0"/>
          </a:p>
        </p:txBody>
      </p:sp>
      <p:sp>
        <p:nvSpPr>
          <p:cNvPr id="5" name="Botón de acción: Hacia delante o Siguiente 4">
            <a:hlinkClick r:id="" action="ppaction://hlinkshowjump?jump=nextslide" highlightClick="1"/>
          </p:cNvPr>
          <p:cNvSpPr/>
          <p:nvPr/>
        </p:nvSpPr>
        <p:spPr>
          <a:xfrm>
            <a:off x="7884368" y="5805264"/>
            <a:ext cx="1152128" cy="936104"/>
          </a:xfrm>
          <a:prstGeom prst="actionButtonForwardNex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p>
        </p:txBody>
      </p:sp>
    </p:spTree>
    <p:extLst>
      <p:ext uri="{BB962C8B-B14F-4D97-AF65-F5344CB8AC3E}">
        <p14:creationId xmlns:p14="http://schemas.microsoft.com/office/powerpoint/2010/main" val="1124965795"/>
      </p:ext>
    </p:extLst>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uadroTexto 4"/>
          <p:cNvSpPr txBox="1"/>
          <p:nvPr/>
        </p:nvSpPr>
        <p:spPr>
          <a:xfrm>
            <a:off x="0" y="0"/>
            <a:ext cx="9144000" cy="6863417"/>
          </a:xfrm>
          <a:prstGeom prst="rect">
            <a:avLst/>
          </a:prstGeom>
          <a:gradFill flip="none" rotWithShape="1">
            <a:gsLst>
              <a:gs pos="0">
                <a:schemeClr val="accent1">
                  <a:lumMod val="67000"/>
                </a:schemeClr>
              </a:gs>
              <a:gs pos="48000">
                <a:schemeClr val="accent1">
                  <a:lumMod val="97000"/>
                  <a:lumOff val="3000"/>
                </a:schemeClr>
              </a:gs>
              <a:gs pos="100000">
                <a:schemeClr val="accent1">
                  <a:lumMod val="60000"/>
                  <a:lumOff val="40000"/>
                </a:schemeClr>
              </a:gs>
            </a:gsLst>
            <a:lin ang="16200000" scaled="1"/>
            <a:tileRect/>
          </a:gradFill>
        </p:spPr>
        <p:txBody>
          <a:bodyPr wrap="square" rtlCol="0">
            <a:spAutoFit/>
          </a:bodyPr>
          <a:lstStyle/>
          <a:p>
            <a:pPr marL="742950" indent="-742950">
              <a:buClr>
                <a:srgbClr val="FF0000"/>
              </a:buClr>
              <a:buFont typeface="+mj-lt"/>
              <a:buAutoNum type="arabicPeriod" startAt="29"/>
            </a:pPr>
            <a:r>
              <a:rPr lang="es-CO" sz="4400" b="1" dirty="0"/>
              <a:t>Se producen </a:t>
            </a:r>
            <a:r>
              <a:rPr lang="es-CO" sz="4400" b="1" dirty="0" smtClean="0"/>
              <a:t>desechos </a:t>
            </a:r>
            <a:r>
              <a:rPr lang="es-CO" sz="4400" b="1" dirty="0"/>
              <a:t>radiactivos.</a:t>
            </a:r>
            <a:br>
              <a:rPr lang="es-CO" sz="4400" b="1" dirty="0"/>
            </a:br>
            <a:r>
              <a:rPr lang="es-CO" sz="4400" b="1" dirty="0"/>
              <a:t>Accidentes nucleares.</a:t>
            </a:r>
            <a:br>
              <a:rPr lang="es-CO" sz="4400" b="1" dirty="0"/>
            </a:br>
            <a:r>
              <a:rPr lang="es-CO" sz="4400" b="1" dirty="0"/>
              <a:t>No se ahorra tanto en combustibles fósiles.</a:t>
            </a:r>
            <a:br>
              <a:rPr lang="es-CO" sz="4400" b="1" dirty="0"/>
            </a:br>
            <a:r>
              <a:rPr lang="es-CO" sz="4400" b="1" dirty="0"/>
              <a:t>Armas nucleares para la guerra.</a:t>
            </a:r>
            <a:br>
              <a:rPr lang="es-CO" sz="4400" b="1" dirty="0"/>
            </a:br>
            <a:r>
              <a:rPr lang="es-CO" sz="4400" b="1" dirty="0"/>
              <a:t>Aumenta nuestra dependencia de uranio.</a:t>
            </a:r>
            <a:br>
              <a:rPr lang="es-CO" sz="4400" b="1" dirty="0"/>
            </a:br>
            <a:r>
              <a:rPr lang="es-CO" sz="4400" b="1" dirty="0"/>
              <a:t>Son muy costosas.</a:t>
            </a:r>
            <a:endParaRPr lang="es-CO" sz="4400" dirty="0"/>
          </a:p>
        </p:txBody>
      </p:sp>
      <p:sp>
        <p:nvSpPr>
          <p:cNvPr id="6" name="Botón de acción: Inicio 5">
            <a:hlinkClick r:id="" action="ppaction://hlinkshowjump?jump=firstslide" highlightClick="1"/>
          </p:cNvPr>
          <p:cNvSpPr/>
          <p:nvPr/>
        </p:nvSpPr>
        <p:spPr>
          <a:xfrm>
            <a:off x="8100392" y="5805264"/>
            <a:ext cx="1043608" cy="1052736"/>
          </a:xfrm>
          <a:prstGeom prst="actionButtonHom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p>
        </p:txBody>
      </p:sp>
    </p:spTree>
    <p:extLst>
      <p:ext uri="{BB962C8B-B14F-4D97-AF65-F5344CB8AC3E}">
        <p14:creationId xmlns:p14="http://schemas.microsoft.com/office/powerpoint/2010/main" val="43439684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5C233"/>
        </a:solidFill>
        <a:effectLst/>
      </p:bgPr>
    </p:bg>
    <p:spTree>
      <p:nvGrpSpPr>
        <p:cNvPr id="1" name=""/>
        <p:cNvGrpSpPr/>
        <p:nvPr/>
      </p:nvGrpSpPr>
      <p:grpSpPr>
        <a:xfrm>
          <a:off x="0" y="0"/>
          <a:ext cx="0" cy="0"/>
          <a:chOff x="0" y="0"/>
          <a:chExt cx="0" cy="0"/>
        </a:xfrm>
      </p:grpSpPr>
      <p:sp>
        <p:nvSpPr>
          <p:cNvPr id="26627" name="Rectangle 3"/>
          <p:cNvSpPr>
            <a:spLocks noGrp="1" noChangeArrowheads="1"/>
          </p:cNvSpPr>
          <p:nvPr>
            <p:ph type="body" idx="1"/>
          </p:nvPr>
        </p:nvSpPr>
        <p:spPr>
          <a:xfrm>
            <a:off x="457200" y="1600201"/>
            <a:ext cx="8229600" cy="3052936"/>
          </a:xfrm>
        </p:spPr>
        <p:txBody>
          <a:bodyPr/>
          <a:lstStyle/>
          <a:p>
            <a:pPr marL="609600" indent="-609600">
              <a:buClr>
                <a:srgbClr val="FF0066"/>
              </a:buClr>
              <a:buFontTx/>
              <a:buAutoNum type="arabicPeriod" startAt="3"/>
            </a:pPr>
            <a:r>
              <a:rPr lang="es-CO" sz="6000" b="1" dirty="0" smtClean="0">
                <a:solidFill>
                  <a:schemeClr val="tx1"/>
                </a:solidFill>
                <a:latin typeface="+mn-lt"/>
                <a:ea typeface="+mn-ea"/>
                <a:cs typeface="+mn-cs"/>
              </a:rPr>
              <a:t>Diga la clasificación de energía a la que corresponde la energía nuclear</a:t>
            </a:r>
            <a:endParaRPr lang="es-ES" sz="6000" b="1" dirty="0"/>
          </a:p>
        </p:txBody>
      </p:sp>
      <p:sp>
        <p:nvSpPr>
          <p:cNvPr id="26628" name="AutoShape 4">
            <a:hlinkClick r:id="" action="ppaction://hlinkshowjump?jump=nextslide" highlightClick="1"/>
          </p:cNvPr>
          <p:cNvSpPr>
            <a:spLocks noChangeArrowheads="1"/>
          </p:cNvSpPr>
          <p:nvPr/>
        </p:nvSpPr>
        <p:spPr bwMode="auto">
          <a:xfrm>
            <a:off x="7668344" y="5589240"/>
            <a:ext cx="1368425" cy="1152525"/>
          </a:xfrm>
          <a:prstGeom prst="actionButtonHelp">
            <a:avLst/>
          </a:prstGeom>
          <a:solidFill>
            <a:schemeClr val="accent1"/>
          </a:solidFill>
          <a:ln w="9525">
            <a:noFill/>
            <a:miter lim="800000"/>
            <a:headEnd/>
            <a:tailEnd/>
          </a:ln>
          <a:effectLst/>
        </p:spPr>
        <p:txBody>
          <a:bodyPr wrap="none" anchor="ctr"/>
          <a:lstStyle/>
          <a:p>
            <a:endParaRPr lang="es-CO"/>
          </a:p>
        </p:txBody>
      </p:sp>
    </p:spTree>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3">
                <a:lumMod val="40000"/>
                <a:lumOff val="60000"/>
              </a:schemeClr>
            </a:gs>
            <a:gs pos="46000">
              <a:schemeClr val="accent3">
                <a:lumMod val="95000"/>
                <a:lumOff val="5000"/>
              </a:schemeClr>
            </a:gs>
            <a:gs pos="100000">
              <a:schemeClr val="accent3">
                <a:lumMod val="60000"/>
              </a:schemeClr>
            </a:gs>
          </a:gsLst>
          <a:path path="circle">
            <a:fillToRect l="50000" t="130000" r="50000" b="-30000"/>
          </a:path>
          <a:tileRect/>
        </a:gradFill>
        <a:effectLst/>
      </p:bgPr>
    </p:bg>
    <p:spTree>
      <p:nvGrpSpPr>
        <p:cNvPr id="1" name=""/>
        <p:cNvGrpSpPr/>
        <p:nvPr/>
      </p:nvGrpSpPr>
      <p:grpSpPr>
        <a:xfrm>
          <a:off x="0" y="0"/>
          <a:ext cx="0" cy="0"/>
          <a:chOff x="0" y="0"/>
          <a:chExt cx="0" cy="0"/>
        </a:xfrm>
      </p:grpSpPr>
      <p:sp>
        <p:nvSpPr>
          <p:cNvPr id="5" name="CuadroTexto 4"/>
          <p:cNvSpPr txBox="1"/>
          <p:nvPr/>
        </p:nvSpPr>
        <p:spPr>
          <a:xfrm>
            <a:off x="179512" y="1772816"/>
            <a:ext cx="9144000" cy="1323439"/>
          </a:xfrm>
          <a:prstGeom prst="rect">
            <a:avLst/>
          </a:prstGeom>
          <a:noFill/>
        </p:spPr>
        <p:txBody>
          <a:bodyPr wrap="square" rtlCol="0">
            <a:spAutoFit/>
          </a:bodyPr>
          <a:lstStyle/>
          <a:p>
            <a:pPr marL="514350" indent="-514350">
              <a:buClr>
                <a:srgbClr val="FF0000"/>
              </a:buClr>
              <a:buFont typeface="+mj-lt"/>
              <a:buAutoNum type="arabicPeriod" startAt="30"/>
            </a:pPr>
            <a:r>
              <a:rPr lang="es-CO" sz="4000" dirty="0"/>
              <a:t>Diga una </a:t>
            </a:r>
            <a:r>
              <a:rPr lang="es-CO" sz="4000" dirty="0" smtClean="0"/>
              <a:t>ventaja </a:t>
            </a:r>
            <a:r>
              <a:rPr lang="es-CO" sz="4000" dirty="0"/>
              <a:t>de la energía nuclear</a:t>
            </a:r>
          </a:p>
        </p:txBody>
      </p:sp>
      <p:sp>
        <p:nvSpPr>
          <p:cNvPr id="6" name="Botón de acción: Hacia delante o Siguiente 5">
            <a:hlinkClick r:id="" action="ppaction://hlinkshowjump?jump=nextslide" highlightClick="1"/>
          </p:cNvPr>
          <p:cNvSpPr/>
          <p:nvPr/>
        </p:nvSpPr>
        <p:spPr>
          <a:xfrm>
            <a:off x="8244408" y="5949280"/>
            <a:ext cx="899592" cy="908720"/>
          </a:xfrm>
          <a:prstGeom prst="actionButtonForwardNex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p>
        </p:txBody>
      </p:sp>
    </p:spTree>
    <p:extLst>
      <p:ext uri="{BB962C8B-B14F-4D97-AF65-F5344CB8AC3E}">
        <p14:creationId xmlns:p14="http://schemas.microsoft.com/office/powerpoint/2010/main" val="793873452"/>
      </p:ext>
    </p:extLst>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bg>
      <p:bgPr>
        <a:gradFill>
          <a:gsLst>
            <a:gs pos="0">
              <a:schemeClr val="accent3">
                <a:lumMod val="40000"/>
                <a:lumOff val="60000"/>
              </a:schemeClr>
            </a:gs>
            <a:gs pos="46000">
              <a:schemeClr val="accent3">
                <a:lumMod val="95000"/>
                <a:lumOff val="5000"/>
              </a:schemeClr>
            </a:gs>
            <a:gs pos="100000">
              <a:schemeClr val="accent3">
                <a:lumMod val="60000"/>
              </a:schemeClr>
            </a:gs>
          </a:gsLst>
          <a:path path="circle">
            <a:fillToRect l="50000" t="130000" r="50000" b="-30000"/>
          </a:path>
        </a:gradFill>
        <a:effectLst/>
      </p:bgPr>
    </p:bg>
    <p:spTree>
      <p:nvGrpSpPr>
        <p:cNvPr id="1" name=""/>
        <p:cNvGrpSpPr/>
        <p:nvPr/>
      </p:nvGrpSpPr>
      <p:grpSpPr>
        <a:xfrm>
          <a:off x="0" y="0"/>
          <a:ext cx="0" cy="0"/>
          <a:chOff x="0" y="0"/>
          <a:chExt cx="0" cy="0"/>
        </a:xfrm>
      </p:grpSpPr>
      <p:sp>
        <p:nvSpPr>
          <p:cNvPr id="6" name="CuadroTexto 5"/>
          <p:cNvSpPr txBox="1"/>
          <p:nvPr/>
        </p:nvSpPr>
        <p:spPr>
          <a:xfrm>
            <a:off x="0" y="0"/>
            <a:ext cx="9144000" cy="8710077"/>
          </a:xfrm>
          <a:prstGeom prst="rect">
            <a:avLst/>
          </a:prstGeom>
          <a:noFill/>
        </p:spPr>
        <p:txBody>
          <a:bodyPr wrap="square" rtlCol="0">
            <a:spAutoFit/>
          </a:bodyPr>
          <a:lstStyle/>
          <a:p>
            <a:pPr marL="742950" indent="-742950">
              <a:buClr>
                <a:srgbClr val="FF0000"/>
              </a:buClr>
              <a:buFont typeface="+mj-lt"/>
              <a:buAutoNum type="arabicPeriod" startAt="30"/>
            </a:pPr>
            <a:r>
              <a:rPr lang="es-CO" sz="4800" b="1" dirty="0"/>
              <a:t>Genera una gran cantidad de </a:t>
            </a:r>
            <a:r>
              <a:rPr lang="es-CO" sz="4800" b="1" dirty="0" smtClean="0"/>
              <a:t>electricidad.</a:t>
            </a:r>
          </a:p>
          <a:p>
            <a:pPr>
              <a:buClr>
                <a:srgbClr val="FF0000"/>
              </a:buClr>
            </a:pPr>
            <a:r>
              <a:rPr lang="es-CO" sz="4800" b="1" dirty="0"/>
              <a:t>	No se producen gases de </a:t>
            </a:r>
            <a:r>
              <a:rPr lang="es-CO" sz="4800" b="1" dirty="0" smtClean="0"/>
              <a:t>   	efecto invernadero.</a:t>
            </a:r>
          </a:p>
          <a:p>
            <a:pPr>
              <a:buClr>
                <a:srgbClr val="FF0000"/>
              </a:buClr>
            </a:pPr>
            <a:r>
              <a:rPr lang="es-CO" sz="4800" b="1" dirty="0"/>
              <a:t>	Se reduce la dependencia </a:t>
            </a:r>
            <a:r>
              <a:rPr lang="es-CO" sz="4800" b="1" dirty="0" smtClean="0"/>
              <a:t>	del petróleo.</a:t>
            </a:r>
          </a:p>
          <a:p>
            <a:pPr>
              <a:buClr>
                <a:srgbClr val="FF0000"/>
              </a:buClr>
            </a:pPr>
            <a:r>
              <a:rPr lang="es-CO" sz="4800" b="1" dirty="0"/>
              <a:t>	Daña menos al medio </a:t>
            </a:r>
            <a:r>
              <a:rPr lang="es-CO" sz="4800" b="1" dirty="0" smtClean="0"/>
              <a:t>	ambiente.</a:t>
            </a:r>
            <a:endParaRPr lang="es-CO" sz="4800" b="1" dirty="0"/>
          </a:p>
          <a:p>
            <a:pPr>
              <a:buClr>
                <a:srgbClr val="FF0000"/>
              </a:buClr>
            </a:pPr>
            <a:endParaRPr lang="es-CO" sz="4400" b="1" dirty="0"/>
          </a:p>
          <a:p>
            <a:pPr>
              <a:buClr>
                <a:srgbClr val="FF0000"/>
              </a:buClr>
            </a:pPr>
            <a:endParaRPr lang="es-CO" sz="4400" b="1" dirty="0"/>
          </a:p>
          <a:p>
            <a:pPr>
              <a:buClr>
                <a:srgbClr val="FF0000"/>
              </a:buClr>
            </a:pPr>
            <a:endParaRPr lang="es-CO" sz="4400" b="1" dirty="0"/>
          </a:p>
          <a:p>
            <a:pPr>
              <a:buClr>
                <a:srgbClr val="FF0000"/>
              </a:buClr>
            </a:pPr>
            <a:endParaRPr lang="es-CO" sz="4400" dirty="0"/>
          </a:p>
        </p:txBody>
      </p:sp>
      <p:sp>
        <p:nvSpPr>
          <p:cNvPr id="8" name="Botón de acción: Inicio 7">
            <a:hlinkClick r:id="" action="ppaction://hlinkshowjump?jump=firstslide" highlightClick="1"/>
          </p:cNvPr>
          <p:cNvSpPr/>
          <p:nvPr/>
        </p:nvSpPr>
        <p:spPr>
          <a:xfrm>
            <a:off x="8100392" y="5949280"/>
            <a:ext cx="1043608" cy="908720"/>
          </a:xfrm>
          <a:prstGeom prst="actionButtonHom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p>
        </p:txBody>
      </p:sp>
    </p:spTree>
    <p:extLst>
      <p:ext uri="{BB962C8B-B14F-4D97-AF65-F5344CB8AC3E}">
        <p14:creationId xmlns:p14="http://schemas.microsoft.com/office/powerpoint/2010/main" val="210920161"/>
      </p:ext>
    </p:extLst>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2">
                <a:lumMod val="0"/>
                <a:lumOff val="100000"/>
              </a:schemeClr>
            </a:gs>
            <a:gs pos="87607">
              <a:srgbClr val="6565B2"/>
            </a:gs>
            <a:gs pos="49000">
              <a:schemeClr val="accent2">
                <a:lumMod val="0"/>
                <a:lumOff val="100000"/>
              </a:schemeClr>
            </a:gs>
            <a:gs pos="100000">
              <a:schemeClr val="accent2">
                <a:lumMod val="100000"/>
              </a:schemeClr>
            </a:gs>
          </a:gsLst>
          <a:path path="circle">
            <a:fillToRect l="50000" t="-80000" r="50000" b="180000"/>
          </a:path>
          <a:tileRect/>
        </a:gradFill>
        <a:effectLst/>
      </p:bgPr>
    </p:bg>
    <p:spTree>
      <p:nvGrpSpPr>
        <p:cNvPr id="1" name=""/>
        <p:cNvGrpSpPr/>
        <p:nvPr/>
      </p:nvGrpSpPr>
      <p:grpSpPr>
        <a:xfrm>
          <a:off x="0" y="0"/>
          <a:ext cx="0" cy="0"/>
          <a:chOff x="0" y="0"/>
          <a:chExt cx="0" cy="0"/>
        </a:xfrm>
      </p:grpSpPr>
      <p:sp>
        <p:nvSpPr>
          <p:cNvPr id="6" name="CuadroTexto 5"/>
          <p:cNvSpPr txBox="1"/>
          <p:nvPr/>
        </p:nvSpPr>
        <p:spPr>
          <a:xfrm>
            <a:off x="0" y="1124744"/>
            <a:ext cx="9144000" cy="2308324"/>
          </a:xfrm>
          <a:prstGeom prst="rect">
            <a:avLst/>
          </a:prstGeom>
          <a:noFill/>
        </p:spPr>
        <p:txBody>
          <a:bodyPr wrap="square" rtlCol="0">
            <a:spAutoFit/>
          </a:bodyPr>
          <a:lstStyle/>
          <a:p>
            <a:pPr marL="742950" indent="-742950">
              <a:buClr>
                <a:srgbClr val="FF0000"/>
              </a:buClr>
              <a:buFont typeface="+mj-lt"/>
              <a:buAutoNum type="arabicPeriod" startAt="31"/>
            </a:pPr>
            <a:r>
              <a:rPr lang="es-CO" sz="4800" dirty="0" smtClean="0"/>
              <a:t>Haga un recuento corto de que fue lo que sucedió en la Central nuclear de Chernóbil</a:t>
            </a:r>
            <a:endParaRPr lang="es-CO" sz="4800" dirty="0"/>
          </a:p>
        </p:txBody>
      </p:sp>
      <p:sp>
        <p:nvSpPr>
          <p:cNvPr id="7" name="Botón de acción: Hacia delante o Siguiente 6">
            <a:hlinkClick r:id="" action="ppaction://hlinkshowjump?jump=nextslide" highlightClick="1"/>
          </p:cNvPr>
          <p:cNvSpPr/>
          <p:nvPr/>
        </p:nvSpPr>
        <p:spPr>
          <a:xfrm>
            <a:off x="8316416" y="5877272"/>
            <a:ext cx="827584" cy="980728"/>
          </a:xfrm>
          <a:prstGeom prst="actionButtonForwardNex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p>
        </p:txBody>
      </p:sp>
    </p:spTree>
    <p:extLst>
      <p:ext uri="{BB962C8B-B14F-4D97-AF65-F5344CB8AC3E}">
        <p14:creationId xmlns:p14="http://schemas.microsoft.com/office/powerpoint/2010/main" val="4090723709"/>
      </p:ext>
    </p:extLst>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bg>
      <p:bgPr>
        <a:gradFill>
          <a:gsLst>
            <a:gs pos="0">
              <a:schemeClr val="accent2">
                <a:lumMod val="0"/>
                <a:lumOff val="100000"/>
              </a:schemeClr>
            </a:gs>
            <a:gs pos="87607">
              <a:srgbClr val="6565B2"/>
            </a:gs>
            <a:gs pos="49000">
              <a:schemeClr val="accent2">
                <a:lumMod val="0"/>
                <a:lumOff val="100000"/>
              </a:schemeClr>
            </a:gs>
            <a:gs pos="100000">
              <a:schemeClr val="accent2">
                <a:lumMod val="100000"/>
              </a:schemeClr>
            </a:gs>
          </a:gsLst>
          <a:path path="circle">
            <a:fillToRect l="50000" t="-80000" r="50000" b="180000"/>
          </a:path>
        </a:gradFill>
        <a:effectLst/>
      </p:bgPr>
    </p:bg>
    <p:spTree>
      <p:nvGrpSpPr>
        <p:cNvPr id="1" name=""/>
        <p:cNvGrpSpPr/>
        <p:nvPr/>
      </p:nvGrpSpPr>
      <p:grpSpPr>
        <a:xfrm>
          <a:off x="0" y="0"/>
          <a:ext cx="0" cy="0"/>
          <a:chOff x="0" y="0"/>
          <a:chExt cx="0" cy="0"/>
        </a:xfrm>
      </p:grpSpPr>
      <p:sp>
        <p:nvSpPr>
          <p:cNvPr id="5" name="CuadroTexto 4"/>
          <p:cNvSpPr txBox="1"/>
          <p:nvPr/>
        </p:nvSpPr>
        <p:spPr>
          <a:xfrm>
            <a:off x="34567" y="116632"/>
            <a:ext cx="9252520" cy="6740307"/>
          </a:xfrm>
          <a:prstGeom prst="rect">
            <a:avLst/>
          </a:prstGeom>
          <a:noFill/>
        </p:spPr>
        <p:txBody>
          <a:bodyPr wrap="square" rtlCol="0">
            <a:spAutoFit/>
          </a:bodyPr>
          <a:lstStyle/>
          <a:p>
            <a:pPr marL="742950" indent="-742950">
              <a:buClr>
                <a:srgbClr val="FF0000"/>
              </a:buClr>
              <a:buFont typeface="+mj-lt"/>
              <a:buAutoNum type="arabicPeriod" startAt="31"/>
            </a:pPr>
            <a:r>
              <a:rPr lang="es-CO" sz="3600" dirty="0"/>
              <a:t>Tuvo lugar el 26 de abril de </a:t>
            </a:r>
            <a:r>
              <a:rPr lang="es-CO" sz="3600" dirty="0" smtClean="0"/>
              <a:t>1986.</a:t>
            </a:r>
            <a:r>
              <a:rPr lang="es-CO" sz="3600" dirty="0"/>
              <a:t> </a:t>
            </a:r>
            <a:r>
              <a:rPr lang="es-CO" sz="3600" dirty="0" smtClean="0"/>
              <a:t>Se </a:t>
            </a:r>
            <a:r>
              <a:rPr lang="es-CO" sz="3600" dirty="0"/>
              <a:t>iba a llevar a cabo un </a:t>
            </a:r>
            <a:r>
              <a:rPr lang="es-CO" sz="3600" dirty="0" smtClean="0"/>
              <a:t>experimento, </a:t>
            </a:r>
            <a:r>
              <a:rPr lang="es-CO" sz="3600" dirty="0"/>
              <a:t>un fallo de dos segundos en el sistema de </a:t>
            </a:r>
            <a:r>
              <a:rPr lang="es-CO" sz="3600" dirty="0" smtClean="0"/>
              <a:t>seguridad, lo que </a:t>
            </a:r>
            <a:r>
              <a:rPr lang="es-CO" sz="3600" dirty="0"/>
              <a:t>supuso que no </a:t>
            </a:r>
            <a:r>
              <a:rPr lang="es-CO" sz="3600" dirty="0" smtClean="0"/>
              <a:t>funcionará el sistema de </a:t>
            </a:r>
            <a:r>
              <a:rPr lang="es-CO" sz="3600" dirty="0"/>
              <a:t>enfriamiento a tiempo</a:t>
            </a:r>
            <a:r>
              <a:rPr lang="es-CO" sz="3600" dirty="0" smtClean="0"/>
              <a:t>. El </a:t>
            </a:r>
            <a:r>
              <a:rPr lang="es-CO" sz="3600" dirty="0"/>
              <a:t>vapor generado por la </a:t>
            </a:r>
            <a:r>
              <a:rPr lang="es-CO" sz="3600" dirty="0" smtClean="0"/>
              <a:t>1ª  </a:t>
            </a:r>
            <a:r>
              <a:rPr lang="es-CO" sz="3600" dirty="0"/>
              <a:t>explosión destruyó el </a:t>
            </a:r>
            <a:r>
              <a:rPr lang="es-CO" sz="3600" b="1" dirty="0"/>
              <a:t>techo de </a:t>
            </a:r>
            <a:r>
              <a:rPr lang="es-CO" sz="3600" b="1" dirty="0" smtClean="0"/>
              <a:t>hormigón. </a:t>
            </a:r>
            <a:r>
              <a:rPr lang="es-CO" sz="3600" dirty="0" smtClean="0"/>
              <a:t>Luego </a:t>
            </a:r>
            <a:r>
              <a:rPr lang="es-CO" sz="3600" dirty="0"/>
              <a:t>la </a:t>
            </a:r>
            <a:r>
              <a:rPr lang="es-CO" sz="3600" dirty="0" smtClean="0"/>
              <a:t>2ª explosión se </a:t>
            </a:r>
            <a:r>
              <a:rPr lang="es-CO" sz="3600" dirty="0"/>
              <a:t>llevó la vida </a:t>
            </a:r>
            <a:r>
              <a:rPr lang="es-CO" sz="3600" dirty="0" smtClean="0"/>
              <a:t>2</a:t>
            </a:r>
            <a:r>
              <a:rPr lang="es-CO" sz="3600" b="1" dirty="0" smtClean="0"/>
              <a:t> personas inmediatamente</a:t>
            </a:r>
            <a:r>
              <a:rPr lang="es-CO" sz="3600" dirty="0" smtClean="0"/>
              <a:t>, </a:t>
            </a:r>
            <a:r>
              <a:rPr lang="es-CO" sz="3600" dirty="0"/>
              <a:t>y de 29 más en los meses </a:t>
            </a:r>
            <a:r>
              <a:rPr lang="es-CO" sz="3600" dirty="0" smtClean="0"/>
              <a:t>siguientes. Se </a:t>
            </a:r>
            <a:r>
              <a:rPr lang="es-CO" sz="3600" dirty="0"/>
              <a:t>tuvo que</a:t>
            </a:r>
            <a:r>
              <a:rPr lang="es-CO" sz="3600" b="1" dirty="0"/>
              <a:t> evacuar a 116.000 </a:t>
            </a:r>
            <a:r>
              <a:rPr lang="es-CO" sz="3600" b="1" dirty="0" smtClean="0"/>
              <a:t>personas.</a:t>
            </a:r>
            <a:endParaRPr lang="es-CO" sz="3600" dirty="0"/>
          </a:p>
        </p:txBody>
      </p:sp>
      <p:sp>
        <p:nvSpPr>
          <p:cNvPr id="6" name="Botón de acción: Inicio 5">
            <a:hlinkClick r:id="" action="ppaction://hlinkshowjump?jump=firstslide" highlightClick="1"/>
          </p:cNvPr>
          <p:cNvSpPr/>
          <p:nvPr/>
        </p:nvSpPr>
        <p:spPr>
          <a:xfrm>
            <a:off x="8172400" y="6165304"/>
            <a:ext cx="971600" cy="691635"/>
          </a:xfrm>
          <a:prstGeom prst="actionButtonHom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p>
        </p:txBody>
      </p:sp>
    </p:spTree>
    <p:extLst>
      <p:ext uri="{BB962C8B-B14F-4D97-AF65-F5344CB8AC3E}">
        <p14:creationId xmlns:p14="http://schemas.microsoft.com/office/powerpoint/2010/main" val="1963867353"/>
      </p:ext>
    </p:extLst>
  </p:cSld>
  <p:clrMapOvr>
    <a:masterClrMapping/>
  </p:clrMapOvr>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5">
                <a:lumMod val="67000"/>
              </a:schemeClr>
            </a:gs>
            <a:gs pos="48000">
              <a:schemeClr val="accent5">
                <a:lumMod val="97000"/>
                <a:lumOff val="3000"/>
              </a:schemeClr>
            </a:gs>
            <a:gs pos="100000">
              <a:schemeClr val="accent5">
                <a:lumMod val="60000"/>
                <a:lumOff val="40000"/>
              </a:schemeClr>
            </a:gs>
          </a:gsLst>
          <a:lin ang="16200000" scaled="1"/>
          <a:tileRect/>
        </a:gradFill>
        <a:effectLst/>
      </p:bgPr>
    </p:bg>
    <p:spTree>
      <p:nvGrpSpPr>
        <p:cNvPr id="1" name=""/>
        <p:cNvGrpSpPr/>
        <p:nvPr/>
      </p:nvGrpSpPr>
      <p:grpSpPr>
        <a:xfrm>
          <a:off x="0" y="0"/>
          <a:ext cx="0" cy="0"/>
          <a:chOff x="0" y="0"/>
          <a:chExt cx="0" cy="0"/>
        </a:xfrm>
      </p:grpSpPr>
      <p:sp>
        <p:nvSpPr>
          <p:cNvPr id="4" name="CuadroTexto 3"/>
          <p:cNvSpPr txBox="1"/>
          <p:nvPr/>
        </p:nvSpPr>
        <p:spPr>
          <a:xfrm>
            <a:off x="118233" y="1340768"/>
            <a:ext cx="9036496" cy="2308324"/>
          </a:xfrm>
          <a:prstGeom prst="rect">
            <a:avLst/>
          </a:prstGeom>
          <a:noFill/>
        </p:spPr>
        <p:txBody>
          <a:bodyPr wrap="square" rtlCol="0">
            <a:spAutoFit/>
          </a:bodyPr>
          <a:lstStyle/>
          <a:p>
            <a:pPr marL="514350" indent="-514350">
              <a:buClr>
                <a:srgbClr val="FF0000"/>
              </a:buClr>
              <a:buFont typeface="+mj-lt"/>
              <a:buAutoNum type="arabicPeriod" startAt="32"/>
            </a:pPr>
            <a:r>
              <a:rPr lang="es-CO" sz="4800" dirty="0"/>
              <a:t>Haga un recuento corto de que fue lo que sucedió en la Central nuclear </a:t>
            </a:r>
            <a:r>
              <a:rPr lang="es-CO" sz="4800" dirty="0" smtClean="0"/>
              <a:t>de Japón.</a:t>
            </a:r>
            <a:endParaRPr lang="es-CO" sz="4800" dirty="0"/>
          </a:p>
        </p:txBody>
      </p:sp>
      <p:sp>
        <p:nvSpPr>
          <p:cNvPr id="5" name="Botón de acción: Hacia delante o Siguiente 4">
            <a:hlinkClick r:id="" action="ppaction://hlinkshowjump?jump=nextslide" highlightClick="1"/>
          </p:cNvPr>
          <p:cNvSpPr/>
          <p:nvPr/>
        </p:nvSpPr>
        <p:spPr>
          <a:xfrm>
            <a:off x="7884368" y="5661248"/>
            <a:ext cx="1259632" cy="1196752"/>
          </a:xfrm>
          <a:prstGeom prst="actionButtonForwardNex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p>
        </p:txBody>
      </p:sp>
    </p:spTree>
    <p:extLst>
      <p:ext uri="{BB962C8B-B14F-4D97-AF65-F5344CB8AC3E}">
        <p14:creationId xmlns:p14="http://schemas.microsoft.com/office/powerpoint/2010/main" val="4118864790"/>
      </p:ext>
    </p:extLst>
  </p:cSld>
  <p:clrMapOvr>
    <a:masterClrMapping/>
  </p:clrMapOvr>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bg>
      <p:bgPr>
        <a:gradFill>
          <a:gsLst>
            <a:gs pos="0">
              <a:schemeClr val="accent5">
                <a:lumMod val="67000"/>
              </a:schemeClr>
            </a:gs>
            <a:gs pos="48000">
              <a:schemeClr val="accent5">
                <a:lumMod val="97000"/>
                <a:lumOff val="3000"/>
              </a:schemeClr>
            </a:gs>
            <a:gs pos="100000">
              <a:schemeClr val="accent5">
                <a:lumMod val="60000"/>
                <a:lumOff val="40000"/>
              </a:schemeClr>
            </a:gs>
          </a:gsLst>
          <a:lin ang="16200000" scaled="1"/>
        </a:gradFill>
        <a:effectLst/>
      </p:bgPr>
    </p:bg>
    <p:spTree>
      <p:nvGrpSpPr>
        <p:cNvPr id="1" name=""/>
        <p:cNvGrpSpPr/>
        <p:nvPr/>
      </p:nvGrpSpPr>
      <p:grpSpPr>
        <a:xfrm>
          <a:off x="0" y="0"/>
          <a:ext cx="0" cy="0"/>
          <a:chOff x="0" y="0"/>
          <a:chExt cx="0" cy="0"/>
        </a:xfrm>
      </p:grpSpPr>
      <p:sp>
        <p:nvSpPr>
          <p:cNvPr id="4" name="CuadroTexto 3"/>
          <p:cNvSpPr txBox="1"/>
          <p:nvPr/>
        </p:nvSpPr>
        <p:spPr>
          <a:xfrm>
            <a:off x="-108520" y="0"/>
            <a:ext cx="9433048" cy="6740307"/>
          </a:xfrm>
          <a:prstGeom prst="rect">
            <a:avLst/>
          </a:prstGeom>
          <a:noFill/>
        </p:spPr>
        <p:txBody>
          <a:bodyPr wrap="square" rtlCol="0">
            <a:spAutoFit/>
          </a:bodyPr>
          <a:lstStyle/>
          <a:p>
            <a:pPr marL="742950" indent="-742950">
              <a:buClr>
                <a:srgbClr val="FF0000"/>
              </a:buClr>
              <a:buFont typeface="+mj-lt"/>
              <a:buAutoNum type="arabicPeriod" startAt="32"/>
            </a:pPr>
            <a:r>
              <a:rPr lang="es-CO" sz="3600" dirty="0"/>
              <a:t>El accidente tuvo origen en un </a:t>
            </a:r>
            <a:r>
              <a:rPr lang="es-CO" sz="3600" dirty="0" smtClean="0"/>
              <a:t>terremoto, 3 reactores se detuvieron, </a:t>
            </a:r>
            <a:r>
              <a:rPr lang="es-CO" sz="3600" dirty="0"/>
              <a:t>los </a:t>
            </a:r>
            <a:r>
              <a:rPr lang="es-CO" sz="3600" dirty="0" smtClean="0"/>
              <a:t>3 reactores </a:t>
            </a:r>
            <a:r>
              <a:rPr lang="es-CO" sz="3600" dirty="0"/>
              <a:t>restantes  </a:t>
            </a:r>
            <a:r>
              <a:rPr lang="es-CO" sz="3600" dirty="0" smtClean="0"/>
              <a:t>ya estaban  </a:t>
            </a:r>
            <a:r>
              <a:rPr lang="es-CO" sz="3600" dirty="0"/>
              <a:t>parados por </a:t>
            </a:r>
            <a:r>
              <a:rPr lang="es-CO" sz="3600" dirty="0" smtClean="0"/>
              <a:t>mantenimiento, </a:t>
            </a:r>
            <a:r>
              <a:rPr lang="es-CO" sz="3600" dirty="0"/>
              <a:t>el terremoto </a:t>
            </a:r>
            <a:r>
              <a:rPr lang="es-CO" sz="3600" dirty="0" smtClean="0"/>
              <a:t>produjo </a:t>
            </a:r>
            <a:r>
              <a:rPr lang="es-CO" sz="3600" dirty="0"/>
              <a:t>un </a:t>
            </a:r>
            <a:r>
              <a:rPr lang="es-CO" sz="3600" dirty="0" smtClean="0"/>
              <a:t>tsunami, </a:t>
            </a:r>
            <a:r>
              <a:rPr lang="es-CO" sz="3600" dirty="0"/>
              <a:t>dañando la red eléctrica y los generadores de emergencia, impidiendo el funcionamiento de los sistemas de refrigeración. A consecuencia de la deficiente refrigeración de los reactores, la central nuclear sufrió a partir del día siguiente al terremoto, varias explosiones. </a:t>
            </a:r>
          </a:p>
        </p:txBody>
      </p:sp>
      <p:sp>
        <p:nvSpPr>
          <p:cNvPr id="5" name="Botón de acción: Hacia delante o Siguiente 4">
            <a:hlinkClick r:id="" action="ppaction://hlinkshowjump?jump=nextslide" highlightClick="1"/>
          </p:cNvPr>
          <p:cNvSpPr/>
          <p:nvPr/>
        </p:nvSpPr>
        <p:spPr>
          <a:xfrm>
            <a:off x="8100392" y="6021288"/>
            <a:ext cx="1043608" cy="836712"/>
          </a:xfrm>
          <a:prstGeom prst="actionButtonForwardNex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p>
        </p:txBody>
      </p:sp>
    </p:spTree>
    <p:extLst>
      <p:ext uri="{BB962C8B-B14F-4D97-AF65-F5344CB8AC3E}">
        <p14:creationId xmlns:p14="http://schemas.microsoft.com/office/powerpoint/2010/main" val="2759722627"/>
      </p:ext>
    </p:extLst>
  </p:cSld>
  <p:clrMapOvr>
    <a:masterClrMapping/>
  </p:clrMapOvr>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bg>
      <p:bgPr>
        <a:gradFill>
          <a:gsLst>
            <a:gs pos="0">
              <a:schemeClr val="accent5">
                <a:lumMod val="67000"/>
              </a:schemeClr>
            </a:gs>
            <a:gs pos="48000">
              <a:schemeClr val="accent5">
                <a:lumMod val="97000"/>
                <a:lumOff val="3000"/>
              </a:schemeClr>
            </a:gs>
            <a:gs pos="100000">
              <a:schemeClr val="accent5">
                <a:lumMod val="60000"/>
                <a:lumOff val="40000"/>
              </a:schemeClr>
            </a:gs>
          </a:gsLst>
          <a:lin ang="16200000" scaled="1"/>
        </a:gradFill>
        <a:effectLst/>
      </p:bgPr>
    </p:bg>
    <p:spTree>
      <p:nvGrpSpPr>
        <p:cNvPr id="1" name=""/>
        <p:cNvGrpSpPr/>
        <p:nvPr/>
      </p:nvGrpSpPr>
      <p:grpSpPr>
        <a:xfrm>
          <a:off x="0" y="0"/>
          <a:ext cx="0" cy="0"/>
          <a:chOff x="0" y="0"/>
          <a:chExt cx="0" cy="0"/>
        </a:xfrm>
      </p:grpSpPr>
      <p:sp>
        <p:nvSpPr>
          <p:cNvPr id="4" name="CuadroTexto 3"/>
          <p:cNvSpPr txBox="1"/>
          <p:nvPr/>
        </p:nvSpPr>
        <p:spPr>
          <a:xfrm>
            <a:off x="0" y="0"/>
            <a:ext cx="9144000" cy="6740307"/>
          </a:xfrm>
          <a:prstGeom prst="rect">
            <a:avLst/>
          </a:prstGeom>
          <a:noFill/>
        </p:spPr>
        <p:txBody>
          <a:bodyPr wrap="square" rtlCol="0">
            <a:spAutoFit/>
          </a:bodyPr>
          <a:lstStyle/>
          <a:p>
            <a:r>
              <a:rPr lang="es-CO" sz="3600" dirty="0" smtClean="0"/>
              <a:t>En </a:t>
            </a:r>
            <a:r>
              <a:rPr lang="es-CO" sz="3600" dirty="0"/>
              <a:t>el reactor 4 se declararon múltiples incendios. </a:t>
            </a:r>
          </a:p>
          <a:p>
            <a:r>
              <a:rPr lang="es-CO" sz="3600" dirty="0"/>
              <a:t>El miedo a filtraciones de radiación nuclear llevó a las autoridades de Japón a evacuar primero a un radio de veinte kilómetros alrededor de la planta. Posteriormente este radio se fue ampliando gradualmente hasta </a:t>
            </a:r>
            <a:r>
              <a:rPr lang="es-CO" sz="3600" dirty="0" err="1"/>
              <a:t>40km</a:t>
            </a:r>
            <a:r>
              <a:rPr lang="es-CO" sz="3600" dirty="0"/>
              <a:t>. Los trabajadores de la planta sufrieron exposición a radiación nuclear en varias ocasiones y fueron evacuados temporalmente en distintos momentos.</a:t>
            </a:r>
          </a:p>
          <a:p>
            <a:pPr marL="742950" indent="-742950">
              <a:buClr>
                <a:srgbClr val="FF0000"/>
              </a:buClr>
              <a:buFont typeface="+mj-lt"/>
              <a:buAutoNum type="arabicPeriod" startAt="32"/>
            </a:pPr>
            <a:endParaRPr lang="es-CO" sz="3600" dirty="0"/>
          </a:p>
        </p:txBody>
      </p:sp>
      <p:sp>
        <p:nvSpPr>
          <p:cNvPr id="5" name="Botón de acción: Inicio 4">
            <a:hlinkClick r:id="" action="ppaction://hlinkshowjump?jump=firstslide" highlightClick="1"/>
          </p:cNvPr>
          <p:cNvSpPr/>
          <p:nvPr/>
        </p:nvSpPr>
        <p:spPr>
          <a:xfrm>
            <a:off x="8028384" y="5949280"/>
            <a:ext cx="1115616" cy="908720"/>
          </a:xfrm>
          <a:prstGeom prst="actionButtonHom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p>
        </p:txBody>
      </p:sp>
    </p:spTree>
    <p:extLst>
      <p:ext uri="{BB962C8B-B14F-4D97-AF65-F5344CB8AC3E}">
        <p14:creationId xmlns:p14="http://schemas.microsoft.com/office/powerpoint/2010/main" val="6770764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gradFill rotWithShape="0">
          <a:gsLst>
            <a:gs pos="0">
              <a:srgbClr val="CC6600"/>
            </a:gs>
            <a:gs pos="50000">
              <a:srgbClr val="FFFFCC"/>
            </a:gs>
            <a:gs pos="100000">
              <a:srgbClr val="CC6600"/>
            </a:gs>
          </a:gsLst>
          <a:lin ang="18900000" scaled="1"/>
        </a:gradFill>
        <a:effectLst/>
      </p:bgPr>
    </p:bg>
    <p:spTree>
      <p:nvGrpSpPr>
        <p:cNvPr id="1" name=""/>
        <p:cNvGrpSpPr/>
        <p:nvPr/>
      </p:nvGrpSpPr>
      <p:grpSpPr>
        <a:xfrm>
          <a:off x="0" y="0"/>
          <a:ext cx="0" cy="0"/>
          <a:chOff x="0" y="0"/>
          <a:chExt cx="0" cy="0"/>
        </a:xfrm>
      </p:grpSpPr>
      <p:sp>
        <p:nvSpPr>
          <p:cNvPr id="27651" name="Rectangle 3"/>
          <p:cNvSpPr>
            <a:spLocks noGrp="1" noChangeArrowheads="1"/>
          </p:cNvSpPr>
          <p:nvPr>
            <p:ph type="body" idx="1"/>
          </p:nvPr>
        </p:nvSpPr>
        <p:spPr>
          <a:xfrm>
            <a:off x="457200" y="1600201"/>
            <a:ext cx="8686800" cy="1828800"/>
          </a:xfrm>
        </p:spPr>
        <p:txBody>
          <a:bodyPr/>
          <a:lstStyle/>
          <a:p>
            <a:pPr marL="1143000" indent="-1143000">
              <a:buClr>
                <a:srgbClr val="FF0066"/>
              </a:buClr>
              <a:buFont typeface="+mj-lt"/>
              <a:buAutoNum type="arabicPeriod" startAt="3"/>
            </a:pPr>
            <a:r>
              <a:rPr lang="es-ES" sz="6000" b="1" dirty="0" smtClean="0"/>
              <a:t>Energía no renovable</a:t>
            </a:r>
            <a:endParaRPr lang="es-ES" sz="6000" b="1" dirty="0"/>
          </a:p>
        </p:txBody>
      </p:sp>
      <p:sp>
        <p:nvSpPr>
          <p:cNvPr id="27652" name="AutoShape 4">
            <a:hlinkClick r:id="" action="ppaction://hlinkshowjump?jump=firstslide" highlightClick="1"/>
          </p:cNvPr>
          <p:cNvSpPr>
            <a:spLocks noChangeArrowheads="1"/>
          </p:cNvSpPr>
          <p:nvPr/>
        </p:nvSpPr>
        <p:spPr bwMode="auto">
          <a:xfrm>
            <a:off x="6732588" y="4724400"/>
            <a:ext cx="1511300" cy="1512888"/>
          </a:xfrm>
          <a:prstGeom prst="actionButtonHome">
            <a:avLst/>
          </a:prstGeom>
          <a:solidFill>
            <a:schemeClr val="accent1"/>
          </a:solidFill>
          <a:ln w="9525">
            <a:noFill/>
            <a:miter lim="800000"/>
            <a:headEnd/>
            <a:tailEnd/>
          </a:ln>
          <a:effectLst/>
        </p:spPr>
        <p:txBody>
          <a:bodyPr wrap="none" anchor="ctr"/>
          <a:lstStyle/>
          <a:p>
            <a:endParaRPr lang="es-CO"/>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shadeToTitle="1">
        <a:solidFill>
          <a:srgbClr val="FF9933"/>
        </a:solidFill>
        <a:effectLst/>
      </p:bgPr>
    </p:bg>
    <p:spTree>
      <p:nvGrpSpPr>
        <p:cNvPr id="1" name=""/>
        <p:cNvGrpSpPr/>
        <p:nvPr/>
      </p:nvGrpSpPr>
      <p:grpSpPr>
        <a:xfrm>
          <a:off x="0" y="0"/>
          <a:ext cx="0" cy="0"/>
          <a:chOff x="0" y="0"/>
          <a:chExt cx="0" cy="0"/>
        </a:xfrm>
      </p:grpSpPr>
      <p:sp>
        <p:nvSpPr>
          <p:cNvPr id="30723" name="Rectangle 3"/>
          <p:cNvSpPr>
            <a:spLocks noGrp="1" noChangeArrowheads="1"/>
          </p:cNvSpPr>
          <p:nvPr>
            <p:ph type="body" idx="1"/>
          </p:nvPr>
        </p:nvSpPr>
        <p:spPr>
          <a:xfrm>
            <a:off x="468312" y="1497013"/>
            <a:ext cx="8496175" cy="2796083"/>
          </a:xfrm>
        </p:spPr>
        <p:txBody>
          <a:bodyPr/>
          <a:lstStyle/>
          <a:p>
            <a:pPr marL="609600" indent="-609600">
              <a:buClr>
                <a:srgbClr val="FF0066"/>
              </a:buClr>
              <a:buFontTx/>
              <a:buAutoNum type="arabicPeriod" startAt="4"/>
            </a:pPr>
            <a:r>
              <a:rPr lang="es-ES" sz="6000" b="1" dirty="0" smtClean="0"/>
              <a:t>Defina que son las energías renovables.</a:t>
            </a:r>
            <a:endParaRPr lang="es-ES" sz="6000" b="1" dirty="0"/>
          </a:p>
        </p:txBody>
      </p:sp>
      <p:sp>
        <p:nvSpPr>
          <p:cNvPr id="30724" name="AutoShape 4">
            <a:hlinkClick r:id="" action="ppaction://hlinkshowjump?jump=nextslide" highlightClick="1"/>
          </p:cNvPr>
          <p:cNvSpPr>
            <a:spLocks noChangeArrowheads="1"/>
          </p:cNvSpPr>
          <p:nvPr/>
        </p:nvSpPr>
        <p:spPr bwMode="auto">
          <a:xfrm>
            <a:off x="6948488" y="5084763"/>
            <a:ext cx="1439862" cy="1152525"/>
          </a:xfrm>
          <a:prstGeom prst="actionButtonHelp">
            <a:avLst/>
          </a:prstGeom>
          <a:solidFill>
            <a:schemeClr val="accent1"/>
          </a:solidFill>
          <a:ln w="9525">
            <a:noFill/>
            <a:miter lim="800000"/>
            <a:headEnd/>
            <a:tailEnd/>
          </a:ln>
          <a:effectLst/>
        </p:spPr>
        <p:txBody>
          <a:bodyPr wrap="none" anchor="ctr"/>
          <a:lstStyle/>
          <a:p>
            <a:endParaRPr lang="es-CO"/>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shadeToTitle="1">
        <a:solidFill>
          <a:srgbClr val="FF9933"/>
        </a:solidFill>
        <a:effectLst/>
      </p:bgPr>
    </p:bg>
    <p:spTree>
      <p:nvGrpSpPr>
        <p:cNvPr id="1" name=""/>
        <p:cNvGrpSpPr/>
        <p:nvPr/>
      </p:nvGrpSpPr>
      <p:grpSpPr>
        <a:xfrm>
          <a:off x="0" y="0"/>
          <a:ext cx="0" cy="0"/>
          <a:chOff x="0" y="0"/>
          <a:chExt cx="0" cy="0"/>
        </a:xfrm>
      </p:grpSpPr>
      <p:sp>
        <p:nvSpPr>
          <p:cNvPr id="31747" name="Rectangle 3"/>
          <p:cNvSpPr>
            <a:spLocks noGrp="1" noChangeArrowheads="1"/>
          </p:cNvSpPr>
          <p:nvPr>
            <p:ph type="body" idx="1"/>
          </p:nvPr>
        </p:nvSpPr>
        <p:spPr>
          <a:xfrm>
            <a:off x="0" y="0"/>
            <a:ext cx="8686800" cy="2305050"/>
          </a:xfrm>
        </p:spPr>
        <p:txBody>
          <a:bodyPr/>
          <a:lstStyle/>
          <a:p>
            <a:pPr marL="609600" indent="-609600">
              <a:buClr>
                <a:srgbClr val="FF0066"/>
              </a:buClr>
              <a:buFontTx/>
              <a:buAutoNum type="arabicPeriod" startAt="4"/>
            </a:pPr>
            <a:r>
              <a:rPr lang="es-CO" sz="4800" b="1" dirty="0" smtClean="0">
                <a:solidFill>
                  <a:schemeClr val="tx1"/>
                </a:solidFill>
                <a:latin typeface="+mn-lt"/>
                <a:ea typeface="+mn-ea"/>
                <a:cs typeface="+mn-cs"/>
              </a:rPr>
              <a:t>Son las que </a:t>
            </a:r>
            <a:r>
              <a:rPr lang="es-CO" sz="4800" b="1" dirty="0">
                <a:solidFill>
                  <a:schemeClr val="tx1"/>
                </a:solidFill>
                <a:latin typeface="+mn-lt"/>
                <a:ea typeface="+mn-ea"/>
                <a:cs typeface="+mn-cs"/>
              </a:rPr>
              <a:t>se </a:t>
            </a:r>
            <a:r>
              <a:rPr lang="es-CO" sz="4800" b="1" dirty="0" smtClean="0">
                <a:solidFill>
                  <a:schemeClr val="tx1"/>
                </a:solidFill>
                <a:latin typeface="+mn-lt"/>
                <a:ea typeface="+mn-ea"/>
                <a:cs typeface="+mn-cs"/>
              </a:rPr>
              <a:t>obtienen </a:t>
            </a:r>
            <a:r>
              <a:rPr lang="es-CO" sz="4800" b="1" dirty="0">
                <a:solidFill>
                  <a:schemeClr val="tx1"/>
                </a:solidFill>
                <a:latin typeface="+mn-lt"/>
                <a:ea typeface="+mn-ea"/>
                <a:cs typeface="+mn-cs"/>
              </a:rPr>
              <a:t>de fuentes naturales virtualmente inagotables, unas por la inmensa cantidad de energía que contienen, y otras porque son capaces de regenerarse por medios naturales</a:t>
            </a:r>
            <a:r>
              <a:rPr lang="es-CO" sz="4800" dirty="0">
                <a:solidFill>
                  <a:schemeClr val="tx1"/>
                </a:solidFill>
                <a:latin typeface="+mn-lt"/>
                <a:ea typeface="+mn-ea"/>
                <a:cs typeface="+mn-cs"/>
              </a:rPr>
              <a:t/>
            </a:r>
            <a:br>
              <a:rPr lang="es-CO" sz="4800" dirty="0">
                <a:solidFill>
                  <a:schemeClr val="tx1"/>
                </a:solidFill>
                <a:latin typeface="+mn-lt"/>
                <a:ea typeface="+mn-ea"/>
                <a:cs typeface="+mn-cs"/>
              </a:rPr>
            </a:br>
            <a:r>
              <a:rPr lang="es-CO" sz="4800" dirty="0">
                <a:solidFill>
                  <a:schemeClr val="tx1"/>
                </a:solidFill>
                <a:latin typeface="+mn-lt"/>
                <a:ea typeface="+mn-ea"/>
                <a:cs typeface="+mn-cs"/>
              </a:rPr>
              <a:t/>
            </a:r>
            <a:br>
              <a:rPr lang="es-CO" sz="4800" dirty="0">
                <a:solidFill>
                  <a:schemeClr val="tx1"/>
                </a:solidFill>
                <a:latin typeface="+mn-lt"/>
                <a:ea typeface="+mn-ea"/>
                <a:cs typeface="+mn-cs"/>
              </a:rPr>
            </a:br>
            <a:r>
              <a:rPr lang="es-CO" sz="4800" dirty="0">
                <a:solidFill>
                  <a:schemeClr val="tx1"/>
                </a:solidFill>
                <a:latin typeface="+mn-lt"/>
                <a:ea typeface="+mn-ea"/>
                <a:cs typeface="+mn-cs"/>
              </a:rPr>
              <a:t>Leer más: </a:t>
            </a:r>
            <a:r>
              <a:rPr lang="es-CO" sz="4800" u="sng" dirty="0">
                <a:solidFill>
                  <a:schemeClr val="tx1"/>
                </a:solidFill>
                <a:latin typeface="+mn-lt"/>
                <a:ea typeface="+mn-ea"/>
                <a:cs typeface="+mn-cs"/>
                <a:hlinkClick r:id="rId2"/>
              </a:rPr>
              <a:t>https://vicky-sweb.webnode.es/oferta-educativa/octavo/tecnologia/</a:t>
            </a:r>
            <a:r>
              <a:rPr lang="es-ES" sz="4800" b="1" dirty="0" smtClean="0"/>
              <a:t>.</a:t>
            </a:r>
            <a:endParaRPr lang="es-ES" sz="4800" b="1" dirty="0"/>
          </a:p>
        </p:txBody>
      </p:sp>
      <p:sp>
        <p:nvSpPr>
          <p:cNvPr id="31748" name="AutoShape 4">
            <a:hlinkClick r:id="" action="ppaction://hlinkshowjump?jump=firstslide" highlightClick="1"/>
          </p:cNvPr>
          <p:cNvSpPr>
            <a:spLocks noChangeArrowheads="1"/>
          </p:cNvSpPr>
          <p:nvPr/>
        </p:nvSpPr>
        <p:spPr bwMode="auto">
          <a:xfrm>
            <a:off x="7812360" y="5445224"/>
            <a:ext cx="1331640" cy="1412776"/>
          </a:xfrm>
          <a:prstGeom prst="actionButtonHome">
            <a:avLst/>
          </a:prstGeom>
          <a:solidFill>
            <a:schemeClr val="accent1"/>
          </a:solidFill>
          <a:ln w="9525">
            <a:noFill/>
            <a:miter lim="800000"/>
            <a:headEnd/>
            <a:tailEnd/>
          </a:ln>
          <a:effectLst/>
        </p:spPr>
        <p:txBody>
          <a:bodyPr wrap="none" anchor="ctr"/>
          <a:lstStyle/>
          <a:p>
            <a:endParaRPr lang="es-CO"/>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Diseño predeterminado">
  <a:themeElements>
    <a:clrScheme name="Diseño predeterminad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iseño predeterminado">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iseño predeterminad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iseño predeterminado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iseño predeterminado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iseño predeterminado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iseño predeterminado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iseño predeterminado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iseño predeterminado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iseño predeterminado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iseño predeterminado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iseño predeterminado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iseño predeterminado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iseño predeterminado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emplate/>
  <TotalTime>11104769</TotalTime>
  <Words>982</Words>
  <Application>Microsoft Office PowerPoint</Application>
  <PresentationFormat>Presentación en pantalla (4:3)</PresentationFormat>
  <Paragraphs>133</Paragraphs>
  <Slides>66</Slides>
  <Notes>0</Notes>
  <HiddenSlides>0</HiddenSlides>
  <MMClips>0</MMClips>
  <ScaleCrop>false</ScaleCrop>
  <HeadingPairs>
    <vt:vector size="6" baseType="variant">
      <vt:variant>
        <vt:lpstr>Fuentes usadas</vt:lpstr>
      </vt:variant>
      <vt:variant>
        <vt:i4>1</vt:i4>
      </vt:variant>
      <vt:variant>
        <vt:lpstr>Tema</vt:lpstr>
      </vt:variant>
      <vt:variant>
        <vt:i4>1</vt:i4>
      </vt:variant>
      <vt:variant>
        <vt:lpstr>Títulos de diapositiva</vt:lpstr>
      </vt:variant>
      <vt:variant>
        <vt:i4>66</vt:i4>
      </vt:variant>
    </vt:vector>
  </HeadingPairs>
  <TitlesOfParts>
    <vt:vector size="68" baseType="lpstr">
      <vt:lpstr>Arial</vt:lpstr>
      <vt:lpstr>Diseño predeterminado</vt:lpstr>
      <vt:lpstr>Presentación de PowerPoint</vt:lpstr>
      <vt:lpstr> </vt:lpstr>
      <vt:lpstr>Presentación de PowerPoint</vt:lpstr>
      <vt:lpstr>   </vt:lpstr>
      <vt:lpstr>El movimiento.</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Diga una desventaja de la energía nuclear</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Diapositiva 1</dc:title>
  <dc:creator>vicky</dc:creator>
  <cp:lastModifiedBy>vicuda</cp:lastModifiedBy>
  <cp:revision>110</cp:revision>
  <dcterms:created xsi:type="dcterms:W3CDTF">2009-02-03T20:06:06Z</dcterms:created>
  <dcterms:modified xsi:type="dcterms:W3CDTF">2020-02-17T23:38:00Z</dcterms:modified>
</cp:coreProperties>
</file>